
<file path=[Content_Types].xml><?xml version="1.0" encoding="utf-8"?>
<Types xmlns="http://schemas.openxmlformats.org/package/2006/content-types">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86" r:id="rId2"/>
  </p:sldMasterIdLst>
  <p:notesMasterIdLst>
    <p:notesMasterId r:id="rId4"/>
  </p:notesMasterIdLst>
  <p:sldIdLst>
    <p:sldId id="370" r:id="rId3"/>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92" autoAdjust="0"/>
    <p:restoredTop sz="95171" autoAdjust="0"/>
  </p:normalViewPr>
  <p:slideViewPr>
    <p:cSldViewPr snapToGrid="0">
      <p:cViewPr varScale="1">
        <p:scale>
          <a:sx n="85" d="100"/>
          <a:sy n="85" d="100"/>
        </p:scale>
        <p:origin x="109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D86842D8-2DF8-4EED-AF98-626FE1DEF438}" type="datetimeFigureOut">
              <a:rPr kumimoji="1" lang="ja-JP" altLang="en-US" smtClean="0"/>
              <a:t>2021/11/5</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69476D5D-A1BA-49C1-BF75-1307061471AA}" type="slidenum">
              <a:rPr kumimoji="1" lang="ja-JP" altLang="en-US" smtClean="0"/>
              <a:t>‹#›</a:t>
            </a:fld>
            <a:endParaRPr kumimoji="1" lang="ja-JP" altLang="en-US"/>
          </a:p>
        </p:txBody>
      </p:sp>
    </p:spTree>
    <p:extLst>
      <p:ext uri="{BB962C8B-B14F-4D97-AF65-F5344CB8AC3E}">
        <p14:creationId xmlns:p14="http://schemas.microsoft.com/office/powerpoint/2010/main" val="166760409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B8E8F06-4C53-4EF4-B857-95C6C9D0634B}" type="slidenum">
              <a:rPr kumimoji="1" lang="ja-JP" altLang="en-US" sz="1200" b="0" i="0" u="none" strike="noStrike" kern="1200" cap="none" spc="0" normalizeH="0" baseline="0" noProof="0" smtClean="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42887466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17">
            <a:extLst>
              <a:ext uri="{FF2B5EF4-FFF2-40B4-BE49-F238E27FC236}">
                <a16:creationId xmlns:a16="http://schemas.microsoft.com/office/drawing/2014/main" id="{94AFEB87-9E7E-4425-9250-167F6E508A0A}"/>
              </a:ext>
            </a:extLst>
          </p:cNvPr>
          <p:cNvSpPr>
            <a:spLocks noChangeArrowheads="1"/>
          </p:cNvSpPr>
          <p:nvPr/>
        </p:nvSpPr>
        <p:spPr bwMode="gray">
          <a:xfrm>
            <a:off x="762000" y="2560638"/>
            <a:ext cx="7543800" cy="76200"/>
          </a:xfrm>
          <a:prstGeom prst="rect">
            <a:avLst/>
          </a:prstGeom>
          <a:gradFill rotWithShape="0">
            <a:gsLst>
              <a:gs pos="0">
                <a:schemeClr val="bg2"/>
              </a:gs>
              <a:gs pos="100000">
                <a:srgbClr val="B2B2B2"/>
              </a:gs>
            </a:gsLst>
            <a:lin ang="0" scaled="1"/>
          </a:gradFill>
          <a:ln>
            <a:noFill/>
          </a:ln>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fontAlgn="base" hangingPunct="1">
              <a:spcBef>
                <a:spcPct val="0"/>
              </a:spcBef>
              <a:spcAft>
                <a:spcPct val="0"/>
              </a:spcAft>
              <a:defRPr/>
            </a:pPr>
            <a:endParaRPr lang="ja-JP" altLang="en-US" sz="1600">
              <a:solidFill>
                <a:prstClr val="black"/>
              </a:solidFill>
            </a:endParaRPr>
          </a:p>
        </p:txBody>
      </p:sp>
      <p:pic>
        <p:nvPicPr>
          <p:cNvPr id="5" name="Picture 19" descr="in00135_">
            <a:extLst>
              <a:ext uri="{FF2B5EF4-FFF2-40B4-BE49-F238E27FC236}">
                <a16:creationId xmlns:a16="http://schemas.microsoft.com/office/drawing/2014/main" id="{A5C4662C-4332-4BD7-9389-709252B86EB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05800" y="2484438"/>
            <a:ext cx="617538" cy="12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00" name="Rectangle 12"/>
          <p:cNvSpPr>
            <a:spLocks noGrp="1" noChangeArrowheads="1"/>
          </p:cNvSpPr>
          <p:nvPr>
            <p:ph type="ctrTitle"/>
          </p:nvPr>
        </p:nvSpPr>
        <p:spPr>
          <a:xfrm>
            <a:off x="914400" y="1143000"/>
            <a:ext cx="7772400" cy="1143000"/>
          </a:xfrm>
        </p:spPr>
        <p:txBody>
          <a:bodyPr/>
          <a:lstStyle>
            <a:lvl1pPr>
              <a:defRPr/>
            </a:lvl1pPr>
          </a:lstStyle>
          <a:p>
            <a:r>
              <a:rPr lang="ja-JP" altLang="en-US"/>
              <a:t>マスタ タイトルの書式設定</a:t>
            </a:r>
          </a:p>
        </p:txBody>
      </p:sp>
      <p:sp>
        <p:nvSpPr>
          <p:cNvPr id="1230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ja-JP" altLang="en-US"/>
              <a:t>マスタ サブタイトルの書式設定</a:t>
            </a:r>
          </a:p>
        </p:txBody>
      </p:sp>
      <p:sp>
        <p:nvSpPr>
          <p:cNvPr id="6" name="Rectangle 14">
            <a:extLst>
              <a:ext uri="{FF2B5EF4-FFF2-40B4-BE49-F238E27FC236}">
                <a16:creationId xmlns:a16="http://schemas.microsoft.com/office/drawing/2014/main" id="{59000867-3F83-4825-8178-B65EEF63BC1A}"/>
              </a:ext>
            </a:extLst>
          </p:cNvPr>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ltLang="ja-JP">
              <a:solidFill>
                <a:srgbClr val="EEECE1"/>
              </a:solidFill>
            </a:endParaRPr>
          </a:p>
        </p:txBody>
      </p:sp>
      <p:sp>
        <p:nvSpPr>
          <p:cNvPr id="7" name="Rectangle 15">
            <a:extLst>
              <a:ext uri="{FF2B5EF4-FFF2-40B4-BE49-F238E27FC236}">
                <a16:creationId xmlns:a16="http://schemas.microsoft.com/office/drawing/2014/main" id="{C9250D53-E5C4-4662-9CB3-4FD3A90239D8}"/>
              </a:ext>
            </a:extLst>
          </p:cNvPr>
          <p:cNvSpPr>
            <a:spLocks noGrp="1" noChangeArrowheads="1"/>
          </p:cNvSpPr>
          <p:nvPr>
            <p:ph type="ftr" sz="quarter" idx="11"/>
          </p:nvPr>
        </p:nvSpPr>
        <p:spPr>
          <a:xfrm>
            <a:off x="3429000" y="6858000"/>
            <a:ext cx="2895600" cy="66675"/>
          </a:xfrm>
        </p:spPr>
        <p:txBody>
          <a:bodyPr/>
          <a:lstStyle>
            <a:lvl1pPr>
              <a:defRPr>
                <a:solidFill>
                  <a:schemeClr val="bg2"/>
                </a:solidFill>
              </a:defRPr>
            </a:lvl1pPr>
          </a:lstStyle>
          <a:p>
            <a:pPr>
              <a:defRPr/>
            </a:pPr>
            <a:endParaRPr lang="en-US" altLang="ja-JP">
              <a:solidFill>
                <a:srgbClr val="EEECE1"/>
              </a:solidFill>
            </a:endParaRPr>
          </a:p>
        </p:txBody>
      </p:sp>
      <p:sp>
        <p:nvSpPr>
          <p:cNvPr id="8" name="Rectangle 16">
            <a:extLst>
              <a:ext uri="{FF2B5EF4-FFF2-40B4-BE49-F238E27FC236}">
                <a16:creationId xmlns:a16="http://schemas.microsoft.com/office/drawing/2014/main" id="{706640F7-95DC-4FDE-BB25-60749C454245}"/>
              </a:ext>
            </a:extLst>
          </p:cNvPr>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1CD8466D-CFFD-4721-9D42-2F5E18AF50B1}" type="slidenum">
              <a:rPr lang="ja-JP" altLang="en-US">
                <a:solidFill>
                  <a:srgbClr val="EEECE1"/>
                </a:solidFill>
              </a:rPr>
              <a:pPr>
                <a:defRPr/>
              </a:pPr>
              <a:t>‹#›</a:t>
            </a:fld>
            <a:endParaRPr lang="en-US" altLang="ja-JP">
              <a:solidFill>
                <a:srgbClr val="EEECE1"/>
              </a:solidFill>
            </a:endParaRPr>
          </a:p>
        </p:txBody>
      </p:sp>
    </p:spTree>
    <p:extLst>
      <p:ext uri="{BB962C8B-B14F-4D97-AF65-F5344CB8AC3E}">
        <p14:creationId xmlns:p14="http://schemas.microsoft.com/office/powerpoint/2010/main" val="3186407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D4FE0ED6-3333-4997-856C-E35F9FE1EC32}"/>
              </a:ext>
            </a:extLst>
          </p:cNvPr>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12">
            <a:extLst>
              <a:ext uri="{FF2B5EF4-FFF2-40B4-BE49-F238E27FC236}">
                <a16:creationId xmlns:a16="http://schemas.microsoft.com/office/drawing/2014/main" id="{EDDC8AFB-766F-450D-AB73-CDD86B4E5406}"/>
              </a:ext>
            </a:extLst>
          </p:cNvPr>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6" name="Rectangle 13">
            <a:extLst>
              <a:ext uri="{FF2B5EF4-FFF2-40B4-BE49-F238E27FC236}">
                <a16:creationId xmlns:a16="http://schemas.microsoft.com/office/drawing/2014/main" id="{D9B1C3FF-5B20-45AB-A0F1-1D11D092EAFC}"/>
              </a:ext>
            </a:extLst>
          </p:cNvPr>
          <p:cNvSpPr>
            <a:spLocks noGrp="1" noChangeArrowheads="1"/>
          </p:cNvSpPr>
          <p:nvPr>
            <p:ph type="sldNum" sz="quarter" idx="12"/>
          </p:nvPr>
        </p:nvSpPr>
        <p:spPr>
          <a:ln/>
        </p:spPr>
        <p:txBody>
          <a:bodyPr/>
          <a:lstStyle>
            <a:lvl1pPr>
              <a:defRPr/>
            </a:lvl1pPr>
          </a:lstStyle>
          <a:p>
            <a:pPr>
              <a:defRPr/>
            </a:pPr>
            <a:fld id="{8D6EF3CF-8E92-4AB0-910B-BB4B18A844C8}" type="slidenum">
              <a:rPr lang="ja-JP" altLang="en-US">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543801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19900" y="571500"/>
            <a:ext cx="1943100" cy="59055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990600" y="571500"/>
            <a:ext cx="5676900" cy="59055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0E0C814C-9D1B-4C95-BA38-78AF87A33FCE}"/>
              </a:ext>
            </a:extLst>
          </p:cNvPr>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12">
            <a:extLst>
              <a:ext uri="{FF2B5EF4-FFF2-40B4-BE49-F238E27FC236}">
                <a16:creationId xmlns:a16="http://schemas.microsoft.com/office/drawing/2014/main" id="{C8B92172-D506-4436-BF17-3BBDDBA71177}"/>
              </a:ext>
            </a:extLst>
          </p:cNvPr>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6" name="Rectangle 13">
            <a:extLst>
              <a:ext uri="{FF2B5EF4-FFF2-40B4-BE49-F238E27FC236}">
                <a16:creationId xmlns:a16="http://schemas.microsoft.com/office/drawing/2014/main" id="{692B1833-1CF7-4B72-B30D-CE4E125D3069}"/>
              </a:ext>
            </a:extLst>
          </p:cNvPr>
          <p:cNvSpPr>
            <a:spLocks noGrp="1" noChangeArrowheads="1"/>
          </p:cNvSpPr>
          <p:nvPr>
            <p:ph type="sldNum" sz="quarter" idx="12"/>
          </p:nvPr>
        </p:nvSpPr>
        <p:spPr>
          <a:ln/>
        </p:spPr>
        <p:txBody>
          <a:bodyPr/>
          <a:lstStyle>
            <a:lvl1pPr>
              <a:defRPr/>
            </a:lvl1pPr>
          </a:lstStyle>
          <a:p>
            <a:pPr>
              <a:defRPr/>
            </a:pPr>
            <a:fld id="{9A31F75B-5641-4A10-9B77-807E3CE12BC6}" type="slidenum">
              <a:rPr lang="ja-JP" altLang="en-US">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62740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17">
            <a:extLst>
              <a:ext uri="{FF2B5EF4-FFF2-40B4-BE49-F238E27FC236}">
                <a16:creationId xmlns:a16="http://schemas.microsoft.com/office/drawing/2014/main" id="{94AFEB87-9E7E-4425-9250-167F6E508A0A}"/>
              </a:ext>
            </a:extLst>
          </p:cNvPr>
          <p:cNvSpPr>
            <a:spLocks noChangeArrowheads="1"/>
          </p:cNvSpPr>
          <p:nvPr/>
        </p:nvSpPr>
        <p:spPr bwMode="gray">
          <a:xfrm>
            <a:off x="762000" y="2560638"/>
            <a:ext cx="7543800" cy="76200"/>
          </a:xfrm>
          <a:prstGeom prst="rect">
            <a:avLst/>
          </a:prstGeom>
          <a:gradFill rotWithShape="0">
            <a:gsLst>
              <a:gs pos="0">
                <a:schemeClr val="bg2"/>
              </a:gs>
              <a:gs pos="100000">
                <a:srgbClr val="B2B2B2"/>
              </a:gs>
            </a:gsLst>
            <a:lin ang="0" scaled="1"/>
          </a:gradFill>
          <a:ln>
            <a:noFill/>
          </a:ln>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en-US" sz="1600"/>
          </a:p>
        </p:txBody>
      </p:sp>
      <p:pic>
        <p:nvPicPr>
          <p:cNvPr id="5" name="Picture 19" descr="in00135_">
            <a:extLst>
              <a:ext uri="{FF2B5EF4-FFF2-40B4-BE49-F238E27FC236}">
                <a16:creationId xmlns:a16="http://schemas.microsoft.com/office/drawing/2014/main" id="{A5C4662C-4332-4BD7-9389-709252B86EB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05800" y="2484438"/>
            <a:ext cx="617538" cy="12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00" name="Rectangle 12"/>
          <p:cNvSpPr>
            <a:spLocks noGrp="1" noChangeArrowheads="1"/>
          </p:cNvSpPr>
          <p:nvPr>
            <p:ph type="ctrTitle"/>
          </p:nvPr>
        </p:nvSpPr>
        <p:spPr>
          <a:xfrm>
            <a:off x="914400" y="1143000"/>
            <a:ext cx="7772400" cy="1143000"/>
          </a:xfrm>
        </p:spPr>
        <p:txBody>
          <a:bodyPr/>
          <a:lstStyle>
            <a:lvl1pPr>
              <a:defRPr/>
            </a:lvl1pPr>
          </a:lstStyle>
          <a:p>
            <a:r>
              <a:rPr lang="ja-JP" altLang="en-US"/>
              <a:t>マスタ タイトルの書式設定</a:t>
            </a:r>
          </a:p>
        </p:txBody>
      </p:sp>
      <p:sp>
        <p:nvSpPr>
          <p:cNvPr id="1230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ja-JP" altLang="en-US"/>
              <a:t>マスタ サブタイトルの書式設定</a:t>
            </a:r>
          </a:p>
        </p:txBody>
      </p:sp>
      <p:sp>
        <p:nvSpPr>
          <p:cNvPr id="6" name="Rectangle 14">
            <a:extLst>
              <a:ext uri="{FF2B5EF4-FFF2-40B4-BE49-F238E27FC236}">
                <a16:creationId xmlns:a16="http://schemas.microsoft.com/office/drawing/2014/main" id="{59000867-3F83-4825-8178-B65EEF63BC1A}"/>
              </a:ext>
            </a:extLst>
          </p:cNvPr>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ltLang="ja-JP"/>
          </a:p>
        </p:txBody>
      </p:sp>
      <p:sp>
        <p:nvSpPr>
          <p:cNvPr id="7" name="Rectangle 15">
            <a:extLst>
              <a:ext uri="{FF2B5EF4-FFF2-40B4-BE49-F238E27FC236}">
                <a16:creationId xmlns:a16="http://schemas.microsoft.com/office/drawing/2014/main" id="{C9250D53-E5C4-4662-9CB3-4FD3A90239D8}"/>
              </a:ext>
            </a:extLst>
          </p:cNvPr>
          <p:cNvSpPr>
            <a:spLocks noGrp="1" noChangeArrowheads="1"/>
          </p:cNvSpPr>
          <p:nvPr>
            <p:ph type="ftr" sz="quarter" idx="11"/>
          </p:nvPr>
        </p:nvSpPr>
        <p:spPr>
          <a:xfrm>
            <a:off x="3429000" y="6858000"/>
            <a:ext cx="2895600" cy="66675"/>
          </a:xfrm>
        </p:spPr>
        <p:txBody>
          <a:bodyPr/>
          <a:lstStyle>
            <a:lvl1pPr>
              <a:defRPr>
                <a:solidFill>
                  <a:schemeClr val="bg2"/>
                </a:solidFill>
              </a:defRPr>
            </a:lvl1pPr>
          </a:lstStyle>
          <a:p>
            <a:pPr>
              <a:defRPr/>
            </a:pPr>
            <a:endParaRPr lang="en-US" altLang="ja-JP"/>
          </a:p>
        </p:txBody>
      </p:sp>
      <p:sp>
        <p:nvSpPr>
          <p:cNvPr id="8" name="Rectangle 16">
            <a:extLst>
              <a:ext uri="{FF2B5EF4-FFF2-40B4-BE49-F238E27FC236}">
                <a16:creationId xmlns:a16="http://schemas.microsoft.com/office/drawing/2014/main" id="{706640F7-95DC-4FDE-BB25-60749C454245}"/>
              </a:ext>
            </a:extLst>
          </p:cNvPr>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1CD8466D-CFFD-4721-9D42-2F5E18AF50B1}" type="slidenum">
              <a:rPr lang="ja-JP" altLang="en-US"/>
              <a:pPr>
                <a:defRPr/>
              </a:pPr>
              <a:t>‹#›</a:t>
            </a:fld>
            <a:endParaRPr lang="en-US" altLang="ja-JP"/>
          </a:p>
        </p:txBody>
      </p:sp>
    </p:spTree>
    <p:extLst>
      <p:ext uri="{BB962C8B-B14F-4D97-AF65-F5344CB8AC3E}">
        <p14:creationId xmlns:p14="http://schemas.microsoft.com/office/powerpoint/2010/main" val="33598514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DA4F7EBC-6229-4299-9A0A-7BB76567F1C9}"/>
              </a:ext>
            </a:extLst>
          </p:cNvPr>
          <p:cNvSpPr>
            <a:spLocks noGrp="1" noChangeArrowheads="1"/>
          </p:cNvSpPr>
          <p:nvPr>
            <p:ph type="dt" sz="half" idx="10"/>
          </p:nvPr>
        </p:nvSpPr>
        <p:spPr/>
        <p:txBody>
          <a:bodyPr/>
          <a:lstStyle>
            <a:lvl1pPr>
              <a:defRPr/>
            </a:lvl1pPr>
          </a:lstStyle>
          <a:p>
            <a:pPr>
              <a:defRPr/>
            </a:pPr>
            <a:endParaRPr lang="en-US" altLang="ja-JP"/>
          </a:p>
        </p:txBody>
      </p:sp>
      <p:sp>
        <p:nvSpPr>
          <p:cNvPr id="5" name="Rectangle 12">
            <a:extLst>
              <a:ext uri="{FF2B5EF4-FFF2-40B4-BE49-F238E27FC236}">
                <a16:creationId xmlns:a16="http://schemas.microsoft.com/office/drawing/2014/main" id="{C52D373C-B682-4F6D-B143-FA4F0B2EBF24}"/>
              </a:ext>
            </a:extLst>
          </p:cNvPr>
          <p:cNvSpPr>
            <a:spLocks noGrp="1" noChangeArrowheads="1"/>
          </p:cNvSpPr>
          <p:nvPr>
            <p:ph type="ftr" sz="quarter" idx="11"/>
          </p:nvPr>
        </p:nvSpPr>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9B5C63A2-8D7A-43C3-89AB-D4D6F0558770}"/>
              </a:ext>
            </a:extLst>
          </p:cNvPr>
          <p:cNvSpPr>
            <a:spLocks noGrp="1" noChangeArrowheads="1"/>
          </p:cNvSpPr>
          <p:nvPr>
            <p:ph type="sldNum" sz="quarter" idx="12"/>
          </p:nvPr>
        </p:nvSpPr>
        <p:spPr>
          <a:xfrm>
            <a:off x="7239000" y="6400800"/>
            <a:ext cx="1905000" cy="457200"/>
          </a:xfrm>
        </p:spPr>
        <p:txBody>
          <a:bodyPr/>
          <a:lstStyle>
            <a:lvl1pPr>
              <a:defRPr>
                <a:latin typeface="HGPｺﾞｼｯｸE" panose="020B0900000000000000" pitchFamily="50" charset="-128"/>
                <a:ea typeface="HGPｺﾞｼｯｸE" panose="020B0900000000000000" pitchFamily="50" charset="-128"/>
              </a:defRPr>
            </a:lvl1pPr>
          </a:lstStyle>
          <a:p>
            <a:pPr>
              <a:defRPr/>
            </a:pPr>
            <a:fld id="{94EA98E8-4F86-49DD-B2CA-2F58854E4201}" type="slidenum">
              <a:rPr lang="ja-JP" altLang="en-US"/>
              <a:pPr>
                <a:defRPr/>
              </a:pPr>
              <a:t>‹#›</a:t>
            </a:fld>
            <a:endParaRPr lang="en-US" altLang="ja-JP"/>
          </a:p>
        </p:txBody>
      </p:sp>
    </p:spTree>
    <p:extLst>
      <p:ext uri="{BB962C8B-B14F-4D97-AF65-F5344CB8AC3E}">
        <p14:creationId xmlns:p14="http://schemas.microsoft.com/office/powerpoint/2010/main" val="14246381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11">
            <a:extLst>
              <a:ext uri="{FF2B5EF4-FFF2-40B4-BE49-F238E27FC236}">
                <a16:creationId xmlns:a16="http://schemas.microsoft.com/office/drawing/2014/main" id="{2C83633B-32D2-4E06-919A-490671B2397C}"/>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2">
            <a:extLst>
              <a:ext uri="{FF2B5EF4-FFF2-40B4-BE49-F238E27FC236}">
                <a16:creationId xmlns:a16="http://schemas.microsoft.com/office/drawing/2014/main" id="{65A8A080-8055-4F66-8108-B10C6CDC5B0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3E034E67-E4AF-4EB5-BAC1-8090F68216A1}"/>
              </a:ext>
            </a:extLst>
          </p:cNvPr>
          <p:cNvSpPr>
            <a:spLocks noGrp="1" noChangeArrowheads="1"/>
          </p:cNvSpPr>
          <p:nvPr>
            <p:ph type="sldNum" sz="quarter" idx="12"/>
          </p:nvPr>
        </p:nvSpPr>
        <p:spPr>
          <a:ln/>
        </p:spPr>
        <p:txBody>
          <a:bodyPr/>
          <a:lstStyle>
            <a:lvl1pPr>
              <a:defRPr/>
            </a:lvl1pPr>
          </a:lstStyle>
          <a:p>
            <a:pPr>
              <a:defRPr/>
            </a:pPr>
            <a:fld id="{4DFD02CD-1A9B-417C-B5B8-120266DD87BB}" type="slidenum">
              <a:rPr lang="ja-JP" altLang="en-US"/>
              <a:pPr>
                <a:defRPr/>
              </a:pPr>
              <a:t>‹#›</a:t>
            </a:fld>
            <a:endParaRPr lang="en-US" altLang="ja-JP"/>
          </a:p>
        </p:txBody>
      </p:sp>
    </p:spTree>
    <p:extLst>
      <p:ext uri="{BB962C8B-B14F-4D97-AF65-F5344CB8AC3E}">
        <p14:creationId xmlns:p14="http://schemas.microsoft.com/office/powerpoint/2010/main" val="38106295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990600" y="1219200"/>
            <a:ext cx="38100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953000" y="1219200"/>
            <a:ext cx="38100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1">
            <a:extLst>
              <a:ext uri="{FF2B5EF4-FFF2-40B4-BE49-F238E27FC236}">
                <a16:creationId xmlns:a16="http://schemas.microsoft.com/office/drawing/2014/main" id="{B0FB26EA-FC79-4A7E-A7DE-F3BECE2EC52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2">
            <a:extLst>
              <a:ext uri="{FF2B5EF4-FFF2-40B4-BE49-F238E27FC236}">
                <a16:creationId xmlns:a16="http://schemas.microsoft.com/office/drawing/2014/main" id="{0D674F79-F941-4A5A-9457-FDF515BE1F6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89D293B9-482F-472C-9260-F34373929FF9}"/>
              </a:ext>
            </a:extLst>
          </p:cNvPr>
          <p:cNvSpPr>
            <a:spLocks noGrp="1" noChangeArrowheads="1"/>
          </p:cNvSpPr>
          <p:nvPr>
            <p:ph type="sldNum" sz="quarter" idx="12"/>
          </p:nvPr>
        </p:nvSpPr>
        <p:spPr>
          <a:ln/>
        </p:spPr>
        <p:txBody>
          <a:bodyPr/>
          <a:lstStyle>
            <a:lvl1pPr>
              <a:defRPr/>
            </a:lvl1pPr>
          </a:lstStyle>
          <a:p>
            <a:pPr>
              <a:defRPr/>
            </a:pPr>
            <a:fld id="{E692F7C2-206A-426A-A321-33111C52BD37}" type="slidenum">
              <a:rPr lang="ja-JP" altLang="en-US"/>
              <a:pPr>
                <a:defRPr/>
              </a:pPr>
              <a:t>‹#›</a:t>
            </a:fld>
            <a:endParaRPr lang="en-US" altLang="ja-JP"/>
          </a:p>
        </p:txBody>
      </p:sp>
    </p:spTree>
    <p:extLst>
      <p:ext uri="{BB962C8B-B14F-4D97-AF65-F5344CB8AC3E}">
        <p14:creationId xmlns:p14="http://schemas.microsoft.com/office/powerpoint/2010/main" val="35855484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1">
            <a:extLst>
              <a:ext uri="{FF2B5EF4-FFF2-40B4-BE49-F238E27FC236}">
                <a16:creationId xmlns:a16="http://schemas.microsoft.com/office/drawing/2014/main" id="{9010B051-F8DB-4E28-BD32-7D0F528D9EE4}"/>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12">
            <a:extLst>
              <a:ext uri="{FF2B5EF4-FFF2-40B4-BE49-F238E27FC236}">
                <a16:creationId xmlns:a16="http://schemas.microsoft.com/office/drawing/2014/main" id="{40EB3D9F-7376-44C6-86D9-FC74F732B78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13">
            <a:extLst>
              <a:ext uri="{FF2B5EF4-FFF2-40B4-BE49-F238E27FC236}">
                <a16:creationId xmlns:a16="http://schemas.microsoft.com/office/drawing/2014/main" id="{333CB15B-E73C-4C62-853E-988854A65D74}"/>
              </a:ext>
            </a:extLst>
          </p:cNvPr>
          <p:cNvSpPr>
            <a:spLocks noGrp="1" noChangeArrowheads="1"/>
          </p:cNvSpPr>
          <p:nvPr>
            <p:ph type="sldNum" sz="quarter" idx="12"/>
          </p:nvPr>
        </p:nvSpPr>
        <p:spPr>
          <a:ln/>
        </p:spPr>
        <p:txBody>
          <a:bodyPr/>
          <a:lstStyle>
            <a:lvl1pPr>
              <a:defRPr/>
            </a:lvl1pPr>
          </a:lstStyle>
          <a:p>
            <a:pPr>
              <a:defRPr/>
            </a:pPr>
            <a:fld id="{8BA761C6-21AD-4034-B8A7-4840CB8150EA}" type="slidenum">
              <a:rPr lang="ja-JP" altLang="en-US"/>
              <a:pPr>
                <a:defRPr/>
              </a:pPr>
              <a:t>‹#›</a:t>
            </a:fld>
            <a:endParaRPr lang="en-US" altLang="ja-JP"/>
          </a:p>
        </p:txBody>
      </p:sp>
    </p:spTree>
    <p:extLst>
      <p:ext uri="{BB962C8B-B14F-4D97-AF65-F5344CB8AC3E}">
        <p14:creationId xmlns:p14="http://schemas.microsoft.com/office/powerpoint/2010/main" val="8848685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11">
            <a:extLst>
              <a:ext uri="{FF2B5EF4-FFF2-40B4-BE49-F238E27FC236}">
                <a16:creationId xmlns:a16="http://schemas.microsoft.com/office/drawing/2014/main" id="{E8FBEB9E-86D3-4F33-B363-00C5EA231C1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12">
            <a:extLst>
              <a:ext uri="{FF2B5EF4-FFF2-40B4-BE49-F238E27FC236}">
                <a16:creationId xmlns:a16="http://schemas.microsoft.com/office/drawing/2014/main" id="{91428FD7-BB4A-49E9-B7CB-1729D0860AB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13">
            <a:extLst>
              <a:ext uri="{FF2B5EF4-FFF2-40B4-BE49-F238E27FC236}">
                <a16:creationId xmlns:a16="http://schemas.microsoft.com/office/drawing/2014/main" id="{E28A35BA-F172-48E4-AA50-C582ACEAC8B3}"/>
              </a:ext>
            </a:extLst>
          </p:cNvPr>
          <p:cNvSpPr>
            <a:spLocks noGrp="1" noChangeArrowheads="1"/>
          </p:cNvSpPr>
          <p:nvPr>
            <p:ph type="sldNum" sz="quarter" idx="12"/>
          </p:nvPr>
        </p:nvSpPr>
        <p:spPr>
          <a:ln/>
        </p:spPr>
        <p:txBody>
          <a:bodyPr/>
          <a:lstStyle>
            <a:lvl1pPr>
              <a:defRPr/>
            </a:lvl1pPr>
          </a:lstStyle>
          <a:p>
            <a:pPr>
              <a:defRPr/>
            </a:pPr>
            <a:fld id="{AA2862CF-7E66-40FF-84A6-B0C47E1B04F3}" type="slidenum">
              <a:rPr lang="ja-JP" altLang="en-US"/>
              <a:pPr>
                <a:defRPr/>
              </a:pPr>
              <a:t>‹#›</a:t>
            </a:fld>
            <a:endParaRPr lang="en-US" altLang="ja-JP"/>
          </a:p>
        </p:txBody>
      </p:sp>
    </p:spTree>
    <p:extLst>
      <p:ext uri="{BB962C8B-B14F-4D97-AF65-F5344CB8AC3E}">
        <p14:creationId xmlns:p14="http://schemas.microsoft.com/office/powerpoint/2010/main" val="5935591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2FDC6C17-593B-42B6-9E0D-35600F15784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12">
            <a:extLst>
              <a:ext uri="{FF2B5EF4-FFF2-40B4-BE49-F238E27FC236}">
                <a16:creationId xmlns:a16="http://schemas.microsoft.com/office/drawing/2014/main" id="{C397D7F5-9B1C-4D2F-BF84-F3E565DC887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13">
            <a:extLst>
              <a:ext uri="{FF2B5EF4-FFF2-40B4-BE49-F238E27FC236}">
                <a16:creationId xmlns:a16="http://schemas.microsoft.com/office/drawing/2014/main" id="{A8AC929D-2FA8-4158-BC5E-75E31473100C}"/>
              </a:ext>
            </a:extLst>
          </p:cNvPr>
          <p:cNvSpPr>
            <a:spLocks noGrp="1" noChangeArrowheads="1"/>
          </p:cNvSpPr>
          <p:nvPr>
            <p:ph type="sldNum" sz="quarter" idx="12"/>
          </p:nvPr>
        </p:nvSpPr>
        <p:spPr>
          <a:ln/>
        </p:spPr>
        <p:txBody>
          <a:bodyPr/>
          <a:lstStyle>
            <a:lvl1pPr>
              <a:defRPr/>
            </a:lvl1pPr>
          </a:lstStyle>
          <a:p>
            <a:pPr>
              <a:defRPr/>
            </a:pPr>
            <a:fld id="{729FE2BF-599C-473D-89DF-45880334EB6B}" type="slidenum">
              <a:rPr lang="ja-JP" altLang="en-US"/>
              <a:pPr>
                <a:defRPr/>
              </a:pPr>
              <a:t>‹#›</a:t>
            </a:fld>
            <a:endParaRPr lang="en-US" altLang="ja-JP"/>
          </a:p>
        </p:txBody>
      </p:sp>
    </p:spTree>
    <p:extLst>
      <p:ext uri="{BB962C8B-B14F-4D97-AF65-F5344CB8AC3E}">
        <p14:creationId xmlns:p14="http://schemas.microsoft.com/office/powerpoint/2010/main" val="22216850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11">
            <a:extLst>
              <a:ext uri="{FF2B5EF4-FFF2-40B4-BE49-F238E27FC236}">
                <a16:creationId xmlns:a16="http://schemas.microsoft.com/office/drawing/2014/main" id="{59BCD555-3F32-4597-BE93-286A8F2EA3F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2">
            <a:extLst>
              <a:ext uri="{FF2B5EF4-FFF2-40B4-BE49-F238E27FC236}">
                <a16:creationId xmlns:a16="http://schemas.microsoft.com/office/drawing/2014/main" id="{9D3DFE35-F4A2-43B0-901A-9E32796D187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B6BD03A9-BF01-4D3D-8A22-D10157D275B8}"/>
              </a:ext>
            </a:extLst>
          </p:cNvPr>
          <p:cNvSpPr>
            <a:spLocks noGrp="1" noChangeArrowheads="1"/>
          </p:cNvSpPr>
          <p:nvPr>
            <p:ph type="sldNum" sz="quarter" idx="12"/>
          </p:nvPr>
        </p:nvSpPr>
        <p:spPr>
          <a:ln/>
        </p:spPr>
        <p:txBody>
          <a:bodyPr/>
          <a:lstStyle>
            <a:lvl1pPr>
              <a:defRPr/>
            </a:lvl1pPr>
          </a:lstStyle>
          <a:p>
            <a:pPr>
              <a:defRPr/>
            </a:pPr>
            <a:fld id="{690286C8-69FA-4295-B82A-7A9A4C30FBEB}" type="slidenum">
              <a:rPr lang="ja-JP" altLang="en-US"/>
              <a:pPr>
                <a:defRPr/>
              </a:pPr>
              <a:t>‹#›</a:t>
            </a:fld>
            <a:endParaRPr lang="en-US" altLang="ja-JP"/>
          </a:p>
        </p:txBody>
      </p:sp>
    </p:spTree>
    <p:extLst>
      <p:ext uri="{BB962C8B-B14F-4D97-AF65-F5344CB8AC3E}">
        <p14:creationId xmlns:p14="http://schemas.microsoft.com/office/powerpoint/2010/main" val="3289512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DA4F7EBC-6229-4299-9A0A-7BB76567F1C9}"/>
              </a:ext>
            </a:extLst>
          </p:cNvPr>
          <p:cNvSpPr>
            <a:spLocks noGrp="1" noChangeArrowheads="1"/>
          </p:cNvSpPr>
          <p:nvPr>
            <p:ph type="dt" sz="half" idx="10"/>
          </p:nvPr>
        </p:nvSpPr>
        <p:spPr/>
        <p:txBody>
          <a:bodyPr/>
          <a:lstStyle>
            <a:lvl1pPr>
              <a:defRPr/>
            </a:lvl1pPr>
          </a:lstStyle>
          <a:p>
            <a:pPr>
              <a:defRPr/>
            </a:pPr>
            <a:endParaRPr lang="en-US" altLang="ja-JP">
              <a:solidFill>
                <a:prstClr val="black"/>
              </a:solidFill>
            </a:endParaRPr>
          </a:p>
        </p:txBody>
      </p:sp>
      <p:sp>
        <p:nvSpPr>
          <p:cNvPr id="5" name="Rectangle 12">
            <a:extLst>
              <a:ext uri="{FF2B5EF4-FFF2-40B4-BE49-F238E27FC236}">
                <a16:creationId xmlns:a16="http://schemas.microsoft.com/office/drawing/2014/main" id="{C52D373C-B682-4F6D-B143-FA4F0B2EBF24}"/>
              </a:ext>
            </a:extLst>
          </p:cNvPr>
          <p:cNvSpPr>
            <a:spLocks noGrp="1" noChangeArrowheads="1"/>
          </p:cNvSpPr>
          <p:nvPr>
            <p:ph type="ftr" sz="quarter" idx="11"/>
          </p:nvPr>
        </p:nvSpPr>
        <p:spPr/>
        <p:txBody>
          <a:bodyPr/>
          <a:lstStyle>
            <a:lvl1pPr>
              <a:defRPr/>
            </a:lvl1pPr>
          </a:lstStyle>
          <a:p>
            <a:pPr>
              <a:defRPr/>
            </a:pPr>
            <a:endParaRPr lang="en-US" altLang="ja-JP">
              <a:solidFill>
                <a:prstClr val="black"/>
              </a:solidFill>
            </a:endParaRPr>
          </a:p>
        </p:txBody>
      </p:sp>
      <p:sp>
        <p:nvSpPr>
          <p:cNvPr id="6" name="Rectangle 13">
            <a:extLst>
              <a:ext uri="{FF2B5EF4-FFF2-40B4-BE49-F238E27FC236}">
                <a16:creationId xmlns:a16="http://schemas.microsoft.com/office/drawing/2014/main" id="{9B5C63A2-8D7A-43C3-89AB-D4D6F0558770}"/>
              </a:ext>
            </a:extLst>
          </p:cNvPr>
          <p:cNvSpPr>
            <a:spLocks noGrp="1" noChangeArrowheads="1"/>
          </p:cNvSpPr>
          <p:nvPr>
            <p:ph type="sldNum" sz="quarter" idx="12"/>
          </p:nvPr>
        </p:nvSpPr>
        <p:spPr>
          <a:xfrm>
            <a:off x="7239000" y="6400800"/>
            <a:ext cx="1905000" cy="457200"/>
          </a:xfrm>
        </p:spPr>
        <p:txBody>
          <a:bodyPr/>
          <a:lstStyle>
            <a:lvl1pPr>
              <a:defRPr>
                <a:latin typeface="HGPｺﾞｼｯｸE" panose="020B0900000000000000" pitchFamily="50" charset="-128"/>
                <a:ea typeface="HGPｺﾞｼｯｸE" panose="020B0900000000000000" pitchFamily="50" charset="-128"/>
              </a:defRPr>
            </a:lvl1pPr>
          </a:lstStyle>
          <a:p>
            <a:pPr>
              <a:defRPr/>
            </a:pPr>
            <a:fld id="{94EA98E8-4F86-49DD-B2CA-2F58854E4201}" type="slidenum">
              <a:rPr lang="ja-JP" altLang="en-US">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7612458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11">
            <a:extLst>
              <a:ext uri="{FF2B5EF4-FFF2-40B4-BE49-F238E27FC236}">
                <a16:creationId xmlns:a16="http://schemas.microsoft.com/office/drawing/2014/main" id="{8D642E42-5203-428B-A48F-4D2B169C153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12">
            <a:extLst>
              <a:ext uri="{FF2B5EF4-FFF2-40B4-BE49-F238E27FC236}">
                <a16:creationId xmlns:a16="http://schemas.microsoft.com/office/drawing/2014/main" id="{8755E0CD-8833-44E0-9AD7-89F727F8857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C449791C-F7C9-4B44-9392-F2EBBD9B5DBD}"/>
              </a:ext>
            </a:extLst>
          </p:cNvPr>
          <p:cNvSpPr>
            <a:spLocks noGrp="1" noChangeArrowheads="1"/>
          </p:cNvSpPr>
          <p:nvPr>
            <p:ph type="sldNum" sz="quarter" idx="12"/>
          </p:nvPr>
        </p:nvSpPr>
        <p:spPr>
          <a:ln/>
        </p:spPr>
        <p:txBody>
          <a:bodyPr/>
          <a:lstStyle>
            <a:lvl1pPr>
              <a:defRPr/>
            </a:lvl1pPr>
          </a:lstStyle>
          <a:p>
            <a:pPr>
              <a:defRPr/>
            </a:pPr>
            <a:fld id="{A6198256-5A22-4966-B065-225A409AA88E}" type="slidenum">
              <a:rPr lang="ja-JP" altLang="en-US"/>
              <a:pPr>
                <a:defRPr/>
              </a:pPr>
              <a:t>‹#›</a:t>
            </a:fld>
            <a:endParaRPr lang="en-US" altLang="ja-JP"/>
          </a:p>
        </p:txBody>
      </p:sp>
    </p:spTree>
    <p:extLst>
      <p:ext uri="{BB962C8B-B14F-4D97-AF65-F5344CB8AC3E}">
        <p14:creationId xmlns:p14="http://schemas.microsoft.com/office/powerpoint/2010/main" val="26184830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D4FE0ED6-3333-4997-856C-E35F9FE1EC3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2">
            <a:extLst>
              <a:ext uri="{FF2B5EF4-FFF2-40B4-BE49-F238E27FC236}">
                <a16:creationId xmlns:a16="http://schemas.microsoft.com/office/drawing/2014/main" id="{EDDC8AFB-766F-450D-AB73-CDD86B4E540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D9B1C3FF-5B20-45AB-A0F1-1D11D092EAFC}"/>
              </a:ext>
            </a:extLst>
          </p:cNvPr>
          <p:cNvSpPr>
            <a:spLocks noGrp="1" noChangeArrowheads="1"/>
          </p:cNvSpPr>
          <p:nvPr>
            <p:ph type="sldNum" sz="quarter" idx="12"/>
          </p:nvPr>
        </p:nvSpPr>
        <p:spPr>
          <a:ln/>
        </p:spPr>
        <p:txBody>
          <a:bodyPr/>
          <a:lstStyle>
            <a:lvl1pPr>
              <a:defRPr/>
            </a:lvl1pPr>
          </a:lstStyle>
          <a:p>
            <a:pPr>
              <a:defRPr/>
            </a:pPr>
            <a:fld id="{8D6EF3CF-8E92-4AB0-910B-BB4B18A844C8}" type="slidenum">
              <a:rPr lang="ja-JP" altLang="en-US"/>
              <a:pPr>
                <a:defRPr/>
              </a:pPr>
              <a:t>‹#›</a:t>
            </a:fld>
            <a:endParaRPr lang="en-US" altLang="ja-JP"/>
          </a:p>
        </p:txBody>
      </p:sp>
    </p:spTree>
    <p:extLst>
      <p:ext uri="{BB962C8B-B14F-4D97-AF65-F5344CB8AC3E}">
        <p14:creationId xmlns:p14="http://schemas.microsoft.com/office/powerpoint/2010/main" val="27546824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19900" y="571500"/>
            <a:ext cx="1943100" cy="59055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990600" y="571500"/>
            <a:ext cx="5676900" cy="59055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0E0C814C-9D1B-4C95-BA38-78AF87A33FCE}"/>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12">
            <a:extLst>
              <a:ext uri="{FF2B5EF4-FFF2-40B4-BE49-F238E27FC236}">
                <a16:creationId xmlns:a16="http://schemas.microsoft.com/office/drawing/2014/main" id="{C8B92172-D506-4436-BF17-3BBDDBA7117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692B1833-1CF7-4B72-B30D-CE4E125D3069}"/>
              </a:ext>
            </a:extLst>
          </p:cNvPr>
          <p:cNvSpPr>
            <a:spLocks noGrp="1" noChangeArrowheads="1"/>
          </p:cNvSpPr>
          <p:nvPr>
            <p:ph type="sldNum" sz="quarter" idx="12"/>
          </p:nvPr>
        </p:nvSpPr>
        <p:spPr>
          <a:ln/>
        </p:spPr>
        <p:txBody>
          <a:bodyPr/>
          <a:lstStyle>
            <a:lvl1pPr>
              <a:defRPr/>
            </a:lvl1pPr>
          </a:lstStyle>
          <a:p>
            <a:pPr>
              <a:defRPr/>
            </a:pPr>
            <a:fld id="{9A31F75B-5641-4A10-9B77-807E3CE12BC6}" type="slidenum">
              <a:rPr lang="ja-JP" altLang="en-US"/>
              <a:pPr>
                <a:defRPr/>
              </a:pPr>
              <a:t>‹#›</a:t>
            </a:fld>
            <a:endParaRPr lang="en-US" altLang="ja-JP"/>
          </a:p>
        </p:txBody>
      </p:sp>
    </p:spTree>
    <p:extLst>
      <p:ext uri="{BB962C8B-B14F-4D97-AF65-F5344CB8AC3E}">
        <p14:creationId xmlns:p14="http://schemas.microsoft.com/office/powerpoint/2010/main" val="2885101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11">
            <a:extLst>
              <a:ext uri="{FF2B5EF4-FFF2-40B4-BE49-F238E27FC236}">
                <a16:creationId xmlns:a16="http://schemas.microsoft.com/office/drawing/2014/main" id="{2C83633B-32D2-4E06-919A-490671B2397C}"/>
              </a:ext>
            </a:extLst>
          </p:cNvPr>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5" name="Rectangle 12">
            <a:extLst>
              <a:ext uri="{FF2B5EF4-FFF2-40B4-BE49-F238E27FC236}">
                <a16:creationId xmlns:a16="http://schemas.microsoft.com/office/drawing/2014/main" id="{65A8A080-8055-4F66-8108-B10C6CDC5B0E}"/>
              </a:ext>
            </a:extLst>
          </p:cNvPr>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6" name="Rectangle 13">
            <a:extLst>
              <a:ext uri="{FF2B5EF4-FFF2-40B4-BE49-F238E27FC236}">
                <a16:creationId xmlns:a16="http://schemas.microsoft.com/office/drawing/2014/main" id="{3E034E67-E4AF-4EB5-BAC1-8090F68216A1}"/>
              </a:ext>
            </a:extLst>
          </p:cNvPr>
          <p:cNvSpPr>
            <a:spLocks noGrp="1" noChangeArrowheads="1"/>
          </p:cNvSpPr>
          <p:nvPr>
            <p:ph type="sldNum" sz="quarter" idx="12"/>
          </p:nvPr>
        </p:nvSpPr>
        <p:spPr>
          <a:ln/>
        </p:spPr>
        <p:txBody>
          <a:bodyPr/>
          <a:lstStyle>
            <a:lvl1pPr>
              <a:defRPr/>
            </a:lvl1pPr>
          </a:lstStyle>
          <a:p>
            <a:pPr>
              <a:defRPr/>
            </a:pPr>
            <a:fld id="{4DFD02CD-1A9B-417C-B5B8-120266DD87BB}" type="slidenum">
              <a:rPr lang="ja-JP" altLang="en-US">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727995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990600" y="1219200"/>
            <a:ext cx="38100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953000" y="1219200"/>
            <a:ext cx="38100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1">
            <a:extLst>
              <a:ext uri="{FF2B5EF4-FFF2-40B4-BE49-F238E27FC236}">
                <a16:creationId xmlns:a16="http://schemas.microsoft.com/office/drawing/2014/main" id="{B0FB26EA-FC79-4A7E-A7DE-F3BECE2EC52B}"/>
              </a:ext>
            </a:extLst>
          </p:cNvPr>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6" name="Rectangle 12">
            <a:extLst>
              <a:ext uri="{FF2B5EF4-FFF2-40B4-BE49-F238E27FC236}">
                <a16:creationId xmlns:a16="http://schemas.microsoft.com/office/drawing/2014/main" id="{0D674F79-F941-4A5A-9457-FDF515BE1F64}"/>
              </a:ext>
            </a:extLst>
          </p:cNvPr>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7" name="Rectangle 13">
            <a:extLst>
              <a:ext uri="{FF2B5EF4-FFF2-40B4-BE49-F238E27FC236}">
                <a16:creationId xmlns:a16="http://schemas.microsoft.com/office/drawing/2014/main" id="{89D293B9-482F-472C-9260-F34373929FF9}"/>
              </a:ext>
            </a:extLst>
          </p:cNvPr>
          <p:cNvSpPr>
            <a:spLocks noGrp="1" noChangeArrowheads="1"/>
          </p:cNvSpPr>
          <p:nvPr>
            <p:ph type="sldNum" sz="quarter" idx="12"/>
          </p:nvPr>
        </p:nvSpPr>
        <p:spPr>
          <a:ln/>
        </p:spPr>
        <p:txBody>
          <a:bodyPr/>
          <a:lstStyle>
            <a:lvl1pPr>
              <a:defRPr/>
            </a:lvl1pPr>
          </a:lstStyle>
          <a:p>
            <a:pPr>
              <a:defRPr/>
            </a:pPr>
            <a:fld id="{E692F7C2-206A-426A-A321-33111C52BD37}" type="slidenum">
              <a:rPr lang="ja-JP" altLang="en-US">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615059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1">
            <a:extLst>
              <a:ext uri="{FF2B5EF4-FFF2-40B4-BE49-F238E27FC236}">
                <a16:creationId xmlns:a16="http://schemas.microsoft.com/office/drawing/2014/main" id="{9010B051-F8DB-4E28-BD32-7D0F528D9EE4}"/>
              </a:ext>
            </a:extLst>
          </p:cNvPr>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8" name="Rectangle 12">
            <a:extLst>
              <a:ext uri="{FF2B5EF4-FFF2-40B4-BE49-F238E27FC236}">
                <a16:creationId xmlns:a16="http://schemas.microsoft.com/office/drawing/2014/main" id="{40EB3D9F-7376-44C6-86D9-FC74F732B787}"/>
              </a:ext>
            </a:extLst>
          </p:cNvPr>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9" name="Rectangle 13">
            <a:extLst>
              <a:ext uri="{FF2B5EF4-FFF2-40B4-BE49-F238E27FC236}">
                <a16:creationId xmlns:a16="http://schemas.microsoft.com/office/drawing/2014/main" id="{333CB15B-E73C-4C62-853E-988854A65D74}"/>
              </a:ext>
            </a:extLst>
          </p:cNvPr>
          <p:cNvSpPr>
            <a:spLocks noGrp="1" noChangeArrowheads="1"/>
          </p:cNvSpPr>
          <p:nvPr>
            <p:ph type="sldNum" sz="quarter" idx="12"/>
          </p:nvPr>
        </p:nvSpPr>
        <p:spPr>
          <a:ln/>
        </p:spPr>
        <p:txBody>
          <a:bodyPr/>
          <a:lstStyle>
            <a:lvl1pPr>
              <a:defRPr/>
            </a:lvl1pPr>
          </a:lstStyle>
          <a:p>
            <a:pPr>
              <a:defRPr/>
            </a:pPr>
            <a:fld id="{8BA761C6-21AD-4034-B8A7-4840CB8150EA}" type="slidenum">
              <a:rPr lang="ja-JP" altLang="en-US">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457032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11">
            <a:extLst>
              <a:ext uri="{FF2B5EF4-FFF2-40B4-BE49-F238E27FC236}">
                <a16:creationId xmlns:a16="http://schemas.microsoft.com/office/drawing/2014/main" id="{E8FBEB9E-86D3-4F33-B363-00C5EA231C12}"/>
              </a:ext>
            </a:extLst>
          </p:cNvPr>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4" name="Rectangle 12">
            <a:extLst>
              <a:ext uri="{FF2B5EF4-FFF2-40B4-BE49-F238E27FC236}">
                <a16:creationId xmlns:a16="http://schemas.microsoft.com/office/drawing/2014/main" id="{91428FD7-BB4A-49E9-B7CB-1729D0860AB6}"/>
              </a:ext>
            </a:extLst>
          </p:cNvPr>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5" name="Rectangle 13">
            <a:extLst>
              <a:ext uri="{FF2B5EF4-FFF2-40B4-BE49-F238E27FC236}">
                <a16:creationId xmlns:a16="http://schemas.microsoft.com/office/drawing/2014/main" id="{E28A35BA-F172-48E4-AA50-C582ACEAC8B3}"/>
              </a:ext>
            </a:extLst>
          </p:cNvPr>
          <p:cNvSpPr>
            <a:spLocks noGrp="1" noChangeArrowheads="1"/>
          </p:cNvSpPr>
          <p:nvPr>
            <p:ph type="sldNum" sz="quarter" idx="12"/>
          </p:nvPr>
        </p:nvSpPr>
        <p:spPr>
          <a:ln/>
        </p:spPr>
        <p:txBody>
          <a:bodyPr/>
          <a:lstStyle>
            <a:lvl1pPr>
              <a:defRPr/>
            </a:lvl1pPr>
          </a:lstStyle>
          <a:p>
            <a:pPr>
              <a:defRPr/>
            </a:pPr>
            <a:fld id="{AA2862CF-7E66-40FF-84A6-B0C47E1B04F3}" type="slidenum">
              <a:rPr lang="ja-JP" altLang="en-US">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70509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2FDC6C17-593B-42B6-9E0D-35600F157841}"/>
              </a:ext>
            </a:extLst>
          </p:cNvPr>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3" name="Rectangle 12">
            <a:extLst>
              <a:ext uri="{FF2B5EF4-FFF2-40B4-BE49-F238E27FC236}">
                <a16:creationId xmlns:a16="http://schemas.microsoft.com/office/drawing/2014/main" id="{C397D7F5-9B1C-4D2F-BF84-F3E565DC8873}"/>
              </a:ext>
            </a:extLst>
          </p:cNvPr>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4" name="Rectangle 13">
            <a:extLst>
              <a:ext uri="{FF2B5EF4-FFF2-40B4-BE49-F238E27FC236}">
                <a16:creationId xmlns:a16="http://schemas.microsoft.com/office/drawing/2014/main" id="{A8AC929D-2FA8-4158-BC5E-75E31473100C}"/>
              </a:ext>
            </a:extLst>
          </p:cNvPr>
          <p:cNvSpPr>
            <a:spLocks noGrp="1" noChangeArrowheads="1"/>
          </p:cNvSpPr>
          <p:nvPr>
            <p:ph type="sldNum" sz="quarter" idx="12"/>
          </p:nvPr>
        </p:nvSpPr>
        <p:spPr>
          <a:ln/>
        </p:spPr>
        <p:txBody>
          <a:bodyPr/>
          <a:lstStyle>
            <a:lvl1pPr>
              <a:defRPr/>
            </a:lvl1pPr>
          </a:lstStyle>
          <a:p>
            <a:pPr>
              <a:defRPr/>
            </a:pPr>
            <a:fld id="{729FE2BF-599C-473D-89DF-45880334EB6B}" type="slidenum">
              <a:rPr lang="ja-JP" altLang="en-US">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546488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11">
            <a:extLst>
              <a:ext uri="{FF2B5EF4-FFF2-40B4-BE49-F238E27FC236}">
                <a16:creationId xmlns:a16="http://schemas.microsoft.com/office/drawing/2014/main" id="{59BCD555-3F32-4597-BE93-286A8F2EA3F8}"/>
              </a:ext>
            </a:extLst>
          </p:cNvPr>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6" name="Rectangle 12">
            <a:extLst>
              <a:ext uri="{FF2B5EF4-FFF2-40B4-BE49-F238E27FC236}">
                <a16:creationId xmlns:a16="http://schemas.microsoft.com/office/drawing/2014/main" id="{9D3DFE35-F4A2-43B0-901A-9E32796D187A}"/>
              </a:ext>
            </a:extLst>
          </p:cNvPr>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7" name="Rectangle 13">
            <a:extLst>
              <a:ext uri="{FF2B5EF4-FFF2-40B4-BE49-F238E27FC236}">
                <a16:creationId xmlns:a16="http://schemas.microsoft.com/office/drawing/2014/main" id="{B6BD03A9-BF01-4D3D-8A22-D10157D275B8}"/>
              </a:ext>
            </a:extLst>
          </p:cNvPr>
          <p:cNvSpPr>
            <a:spLocks noGrp="1" noChangeArrowheads="1"/>
          </p:cNvSpPr>
          <p:nvPr>
            <p:ph type="sldNum" sz="quarter" idx="12"/>
          </p:nvPr>
        </p:nvSpPr>
        <p:spPr>
          <a:ln/>
        </p:spPr>
        <p:txBody>
          <a:bodyPr/>
          <a:lstStyle>
            <a:lvl1pPr>
              <a:defRPr/>
            </a:lvl1pPr>
          </a:lstStyle>
          <a:p>
            <a:pPr>
              <a:defRPr/>
            </a:pPr>
            <a:fld id="{690286C8-69FA-4295-B82A-7A9A4C30FBEB}" type="slidenum">
              <a:rPr lang="ja-JP" altLang="en-US">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03714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11">
            <a:extLst>
              <a:ext uri="{FF2B5EF4-FFF2-40B4-BE49-F238E27FC236}">
                <a16:creationId xmlns:a16="http://schemas.microsoft.com/office/drawing/2014/main" id="{8D642E42-5203-428B-A48F-4D2B169C153B}"/>
              </a:ext>
            </a:extLst>
          </p:cNvPr>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6" name="Rectangle 12">
            <a:extLst>
              <a:ext uri="{FF2B5EF4-FFF2-40B4-BE49-F238E27FC236}">
                <a16:creationId xmlns:a16="http://schemas.microsoft.com/office/drawing/2014/main" id="{8755E0CD-8833-44E0-9AD7-89F727F8857D}"/>
              </a:ext>
            </a:extLst>
          </p:cNvPr>
          <p:cNvSpPr>
            <a:spLocks noGrp="1" noChangeArrowheads="1"/>
          </p:cNvSpPr>
          <p:nvPr>
            <p:ph type="ftr" sz="quarter" idx="11"/>
          </p:nvPr>
        </p:nvSpPr>
        <p:spPr>
          <a:ln/>
        </p:spPr>
        <p:txBody>
          <a:bodyPr/>
          <a:lstStyle>
            <a:lvl1pPr>
              <a:defRPr/>
            </a:lvl1pPr>
          </a:lstStyle>
          <a:p>
            <a:pPr>
              <a:defRPr/>
            </a:pPr>
            <a:endParaRPr lang="en-US" altLang="ja-JP">
              <a:solidFill>
                <a:prstClr val="black"/>
              </a:solidFill>
            </a:endParaRPr>
          </a:p>
        </p:txBody>
      </p:sp>
      <p:sp>
        <p:nvSpPr>
          <p:cNvPr id="7" name="Rectangle 13">
            <a:extLst>
              <a:ext uri="{FF2B5EF4-FFF2-40B4-BE49-F238E27FC236}">
                <a16:creationId xmlns:a16="http://schemas.microsoft.com/office/drawing/2014/main" id="{C449791C-F7C9-4B44-9392-F2EBBD9B5DBD}"/>
              </a:ext>
            </a:extLst>
          </p:cNvPr>
          <p:cNvSpPr>
            <a:spLocks noGrp="1" noChangeArrowheads="1"/>
          </p:cNvSpPr>
          <p:nvPr>
            <p:ph type="sldNum" sz="quarter" idx="12"/>
          </p:nvPr>
        </p:nvSpPr>
        <p:spPr>
          <a:ln/>
        </p:spPr>
        <p:txBody>
          <a:bodyPr/>
          <a:lstStyle>
            <a:lvl1pPr>
              <a:defRPr/>
            </a:lvl1pPr>
          </a:lstStyle>
          <a:p>
            <a:pPr>
              <a:defRPr/>
            </a:pPr>
            <a:fld id="{A6198256-5A22-4966-B065-225A409AA88E}" type="slidenum">
              <a:rPr lang="ja-JP" altLang="en-US">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983707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wmf"/><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7" name="Rectangle 9">
            <a:extLst>
              <a:ext uri="{FF2B5EF4-FFF2-40B4-BE49-F238E27FC236}">
                <a16:creationId xmlns:a16="http://schemas.microsoft.com/office/drawing/2014/main" id="{43B2BFD3-A5CF-435A-A952-FD18DB6A930B}"/>
              </a:ext>
            </a:extLst>
          </p:cNvPr>
          <p:cNvSpPr>
            <a:spLocks noGrp="1" noChangeArrowheads="1"/>
          </p:cNvSpPr>
          <p:nvPr>
            <p:ph type="title"/>
          </p:nvPr>
        </p:nvSpPr>
        <p:spPr bwMode="auto">
          <a:xfrm>
            <a:off x="1016000" y="571500"/>
            <a:ext cx="7589838"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8" name="Rectangle 10">
            <a:extLst>
              <a:ext uri="{FF2B5EF4-FFF2-40B4-BE49-F238E27FC236}">
                <a16:creationId xmlns:a16="http://schemas.microsoft.com/office/drawing/2014/main" id="{C9C9E140-DA79-40E3-9E61-4E60BF9C583D}"/>
              </a:ext>
            </a:extLst>
          </p:cNvPr>
          <p:cNvSpPr>
            <a:spLocks noGrp="1" noChangeArrowheads="1"/>
          </p:cNvSpPr>
          <p:nvPr>
            <p:ph type="body" idx="1"/>
          </p:nvPr>
        </p:nvSpPr>
        <p:spPr bwMode="auto">
          <a:xfrm>
            <a:off x="990600" y="1219200"/>
            <a:ext cx="77724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2 レベル</a:t>
            </a:r>
          </a:p>
          <a:p>
            <a:pPr lvl="2"/>
            <a:r>
              <a:rPr lang="ja-JP" altLang="en-US"/>
              <a:t>第 3 レベル</a:t>
            </a:r>
          </a:p>
          <a:p>
            <a:pPr lvl="3"/>
            <a:r>
              <a:rPr lang="ja-JP" altLang="en-US"/>
              <a:t>第 4 レベル</a:t>
            </a:r>
          </a:p>
          <a:p>
            <a:pPr lvl="4"/>
            <a:r>
              <a:rPr lang="ja-JP" altLang="en-US"/>
              <a:t>第 5 レベル</a:t>
            </a:r>
          </a:p>
        </p:txBody>
      </p:sp>
      <p:sp>
        <p:nvSpPr>
          <p:cNvPr id="11275" name="Rectangle 11">
            <a:extLst>
              <a:ext uri="{FF2B5EF4-FFF2-40B4-BE49-F238E27FC236}">
                <a16:creationId xmlns:a16="http://schemas.microsoft.com/office/drawing/2014/main" id="{83214633-07A7-473F-B747-DE6B5A52AAE7}"/>
              </a:ext>
            </a:extLst>
          </p:cNvPr>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400">
                <a:latin typeface="Arial" charset="0"/>
                <a:ea typeface="ＭＳ Ｐゴシック" pitchFamily="50" charset="-128"/>
              </a:defRPr>
            </a:lvl1pPr>
          </a:lstStyle>
          <a:p>
            <a:pPr fontAlgn="base">
              <a:spcBef>
                <a:spcPct val="0"/>
              </a:spcBef>
              <a:spcAft>
                <a:spcPct val="0"/>
              </a:spcAft>
              <a:defRPr/>
            </a:pPr>
            <a:endParaRPr lang="en-US" altLang="ja-JP">
              <a:solidFill>
                <a:prstClr val="black"/>
              </a:solidFill>
            </a:endParaRPr>
          </a:p>
        </p:txBody>
      </p:sp>
      <p:sp>
        <p:nvSpPr>
          <p:cNvPr id="11276" name="Rectangle 12">
            <a:extLst>
              <a:ext uri="{FF2B5EF4-FFF2-40B4-BE49-F238E27FC236}">
                <a16:creationId xmlns:a16="http://schemas.microsoft.com/office/drawing/2014/main" id="{5A965CA1-C9B8-4942-8683-B4CDE23EC29A}"/>
              </a:ext>
            </a:extLst>
          </p:cNvPr>
          <p:cNvSpPr>
            <a:spLocks noGrp="1" noChangeArrowheads="1"/>
          </p:cNvSpPr>
          <p:nvPr>
            <p:ph type="ftr" sz="quarter" idx="3"/>
          </p:nvPr>
        </p:nvSpPr>
        <p:spPr bwMode="auto">
          <a:xfrm>
            <a:off x="3454400" y="6762750"/>
            <a:ext cx="2895600" cy="95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atin typeface="Arial" charset="0"/>
                <a:ea typeface="ＭＳ Ｐゴシック" pitchFamily="50" charset="-128"/>
              </a:defRPr>
            </a:lvl1pPr>
          </a:lstStyle>
          <a:p>
            <a:pPr fontAlgn="base">
              <a:spcBef>
                <a:spcPct val="0"/>
              </a:spcBef>
              <a:spcAft>
                <a:spcPct val="0"/>
              </a:spcAft>
              <a:defRPr/>
            </a:pPr>
            <a:endParaRPr lang="en-US" altLang="ja-JP">
              <a:solidFill>
                <a:prstClr val="black"/>
              </a:solidFill>
            </a:endParaRPr>
          </a:p>
        </p:txBody>
      </p:sp>
      <p:sp>
        <p:nvSpPr>
          <p:cNvPr id="11277" name="Rectangle 13">
            <a:extLst>
              <a:ext uri="{FF2B5EF4-FFF2-40B4-BE49-F238E27FC236}">
                <a16:creationId xmlns:a16="http://schemas.microsoft.com/office/drawing/2014/main" id="{0797AD61-E41E-462F-82B2-173575A9E20D}"/>
              </a:ext>
            </a:extLst>
          </p:cNvPr>
          <p:cNvSpPr>
            <a:spLocks noGrp="1" noChangeArrowheads="1"/>
          </p:cNvSpPr>
          <p:nvPr>
            <p:ph type="sldNum" sz="quarter" idx="4"/>
          </p:nvPr>
        </p:nvSpPr>
        <p:spPr bwMode="auto">
          <a:xfrm>
            <a:off x="7275513" y="642778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fontAlgn="base">
              <a:spcBef>
                <a:spcPct val="0"/>
              </a:spcBef>
              <a:spcAft>
                <a:spcPct val="0"/>
              </a:spcAft>
              <a:defRPr/>
            </a:pPr>
            <a:fld id="{2A611E67-7C4F-4950-B224-7633B32FBB56}" type="slidenum">
              <a:rPr lang="ja-JP" altLang="en-US">
                <a:solidFill>
                  <a:prstClr val="black"/>
                </a:solidFill>
                <a:latin typeface="Arial" panose="020B0604020202020204" pitchFamily="34" charset="0"/>
              </a:rPr>
              <a:pPr fontAlgn="base">
                <a:spcBef>
                  <a:spcPct val="0"/>
                </a:spcBef>
                <a:spcAft>
                  <a:spcPct val="0"/>
                </a:spcAft>
                <a:defRPr/>
              </a:pPr>
              <a:t>‹#›</a:t>
            </a:fld>
            <a:endParaRPr lang="en-US" altLang="ja-JP">
              <a:solidFill>
                <a:prstClr val="black"/>
              </a:solidFill>
              <a:latin typeface="Arial" panose="020B0604020202020204" pitchFamily="34" charset="0"/>
            </a:endParaRPr>
          </a:p>
        </p:txBody>
      </p:sp>
    </p:spTree>
    <p:extLst>
      <p:ext uri="{BB962C8B-B14F-4D97-AF65-F5344CB8AC3E}">
        <p14:creationId xmlns:p14="http://schemas.microsoft.com/office/powerpoint/2010/main" val="1381876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5pPr>
      <a:lvl6pPr marL="457200" algn="l" rtl="0" fontAlgn="base">
        <a:spcBef>
          <a:spcPct val="0"/>
        </a:spcBef>
        <a:spcAft>
          <a:spcPct val="0"/>
        </a:spcAft>
        <a:defRPr kumimoji="1" sz="4400">
          <a:solidFill>
            <a:schemeClr val="tx2"/>
          </a:solidFill>
          <a:latin typeface="Tahoma" pitchFamily="34" charset="0"/>
          <a:ea typeface="ＭＳ Ｐゴシック" pitchFamily="50" charset="-128"/>
        </a:defRPr>
      </a:lvl6pPr>
      <a:lvl7pPr marL="914400" algn="l" rtl="0" fontAlgn="base">
        <a:spcBef>
          <a:spcPct val="0"/>
        </a:spcBef>
        <a:spcAft>
          <a:spcPct val="0"/>
        </a:spcAft>
        <a:defRPr kumimoji="1" sz="4400">
          <a:solidFill>
            <a:schemeClr val="tx2"/>
          </a:solidFill>
          <a:latin typeface="Tahoma" pitchFamily="34" charset="0"/>
          <a:ea typeface="ＭＳ Ｐゴシック" pitchFamily="50" charset="-128"/>
        </a:defRPr>
      </a:lvl7pPr>
      <a:lvl8pPr marL="1371600" algn="l" rtl="0" fontAlgn="base">
        <a:spcBef>
          <a:spcPct val="0"/>
        </a:spcBef>
        <a:spcAft>
          <a:spcPct val="0"/>
        </a:spcAft>
        <a:defRPr kumimoji="1" sz="4400">
          <a:solidFill>
            <a:schemeClr val="tx2"/>
          </a:solidFill>
          <a:latin typeface="Tahoma" pitchFamily="34" charset="0"/>
          <a:ea typeface="ＭＳ Ｐゴシック" pitchFamily="50" charset="-128"/>
        </a:defRPr>
      </a:lvl8pPr>
      <a:lvl9pPr marL="1828800" algn="l" rtl="0" fontAlgn="base">
        <a:spcBef>
          <a:spcPct val="0"/>
        </a:spcBef>
        <a:spcAft>
          <a:spcPct val="0"/>
        </a:spcAft>
        <a:defRPr kumimoji="1" sz="4400">
          <a:solidFill>
            <a:schemeClr val="tx2"/>
          </a:solidFill>
          <a:latin typeface="Tahoma" pitchFamily="34" charset="0"/>
          <a:ea typeface="ＭＳ Ｐゴシック" pitchFamily="50" charset="-128"/>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mn-lt"/>
          <a:ea typeface="+mn-ea"/>
        </a:defRPr>
      </a:lvl5pPr>
      <a:lvl6pPr marL="25146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8">
            <a:extLst>
              <a:ext uri="{FF2B5EF4-FFF2-40B4-BE49-F238E27FC236}">
                <a16:creationId xmlns:a16="http://schemas.microsoft.com/office/drawing/2014/main" id="{68A922D6-A5AE-49EB-8E0F-01411CF91A09}"/>
              </a:ext>
            </a:extLst>
          </p:cNvPr>
          <p:cNvSpPr>
            <a:spLocks noChangeArrowheads="1"/>
          </p:cNvSpPr>
          <p:nvPr/>
        </p:nvSpPr>
        <p:spPr bwMode="gray">
          <a:xfrm>
            <a:off x="762000" y="476250"/>
            <a:ext cx="7620000" cy="76200"/>
          </a:xfrm>
          <a:prstGeom prst="rect">
            <a:avLst/>
          </a:prstGeom>
          <a:gradFill rotWithShape="0">
            <a:gsLst>
              <a:gs pos="0">
                <a:schemeClr val="bg2"/>
              </a:gs>
              <a:gs pos="100000">
                <a:srgbClr val="B2B2B2"/>
              </a:gs>
            </a:gsLst>
            <a:lin ang="0" scaled="1"/>
          </a:gradFill>
          <a:ln>
            <a:noFill/>
          </a:ln>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en-US" sz="1600"/>
          </a:p>
        </p:txBody>
      </p:sp>
      <p:sp>
        <p:nvSpPr>
          <p:cNvPr id="1027" name="Rectangle 9">
            <a:extLst>
              <a:ext uri="{FF2B5EF4-FFF2-40B4-BE49-F238E27FC236}">
                <a16:creationId xmlns:a16="http://schemas.microsoft.com/office/drawing/2014/main" id="{43B2BFD3-A5CF-435A-A952-FD18DB6A930B}"/>
              </a:ext>
            </a:extLst>
          </p:cNvPr>
          <p:cNvSpPr>
            <a:spLocks noGrp="1" noChangeArrowheads="1"/>
          </p:cNvSpPr>
          <p:nvPr>
            <p:ph type="title"/>
          </p:nvPr>
        </p:nvSpPr>
        <p:spPr bwMode="auto">
          <a:xfrm>
            <a:off x="1016000" y="571500"/>
            <a:ext cx="7589838"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8" name="Rectangle 10">
            <a:extLst>
              <a:ext uri="{FF2B5EF4-FFF2-40B4-BE49-F238E27FC236}">
                <a16:creationId xmlns:a16="http://schemas.microsoft.com/office/drawing/2014/main" id="{C9C9E140-DA79-40E3-9E61-4E60BF9C583D}"/>
              </a:ext>
            </a:extLst>
          </p:cNvPr>
          <p:cNvSpPr>
            <a:spLocks noGrp="1" noChangeArrowheads="1"/>
          </p:cNvSpPr>
          <p:nvPr>
            <p:ph type="body" idx="1"/>
          </p:nvPr>
        </p:nvSpPr>
        <p:spPr bwMode="auto">
          <a:xfrm>
            <a:off x="990600" y="1219200"/>
            <a:ext cx="77724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2 レベル</a:t>
            </a:r>
          </a:p>
          <a:p>
            <a:pPr lvl="2"/>
            <a:r>
              <a:rPr lang="ja-JP" altLang="en-US"/>
              <a:t>第 3 レベル</a:t>
            </a:r>
          </a:p>
          <a:p>
            <a:pPr lvl="3"/>
            <a:r>
              <a:rPr lang="ja-JP" altLang="en-US"/>
              <a:t>第 4 レベル</a:t>
            </a:r>
          </a:p>
          <a:p>
            <a:pPr lvl="4"/>
            <a:r>
              <a:rPr lang="ja-JP" altLang="en-US"/>
              <a:t>第 5 レベル</a:t>
            </a:r>
          </a:p>
        </p:txBody>
      </p:sp>
      <p:sp>
        <p:nvSpPr>
          <p:cNvPr id="11275" name="Rectangle 11">
            <a:extLst>
              <a:ext uri="{FF2B5EF4-FFF2-40B4-BE49-F238E27FC236}">
                <a16:creationId xmlns:a16="http://schemas.microsoft.com/office/drawing/2014/main" id="{83214633-07A7-473F-B747-DE6B5A52AAE7}"/>
              </a:ext>
            </a:extLst>
          </p:cNvPr>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400">
                <a:latin typeface="Arial" charset="0"/>
                <a:ea typeface="ＭＳ Ｐゴシック" pitchFamily="50" charset="-128"/>
              </a:defRPr>
            </a:lvl1pPr>
          </a:lstStyle>
          <a:p>
            <a:pPr>
              <a:defRPr/>
            </a:pPr>
            <a:endParaRPr lang="en-US" altLang="ja-JP"/>
          </a:p>
        </p:txBody>
      </p:sp>
      <p:sp>
        <p:nvSpPr>
          <p:cNvPr id="11276" name="Rectangle 12">
            <a:extLst>
              <a:ext uri="{FF2B5EF4-FFF2-40B4-BE49-F238E27FC236}">
                <a16:creationId xmlns:a16="http://schemas.microsoft.com/office/drawing/2014/main" id="{5A965CA1-C9B8-4942-8683-B4CDE23EC29A}"/>
              </a:ext>
            </a:extLst>
          </p:cNvPr>
          <p:cNvSpPr>
            <a:spLocks noGrp="1" noChangeArrowheads="1"/>
          </p:cNvSpPr>
          <p:nvPr>
            <p:ph type="ftr" sz="quarter" idx="3"/>
          </p:nvPr>
        </p:nvSpPr>
        <p:spPr bwMode="auto">
          <a:xfrm>
            <a:off x="3454400" y="6762750"/>
            <a:ext cx="2895600" cy="95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atin typeface="Arial" charset="0"/>
                <a:ea typeface="ＭＳ Ｐゴシック" pitchFamily="50" charset="-128"/>
              </a:defRPr>
            </a:lvl1pPr>
          </a:lstStyle>
          <a:p>
            <a:pPr>
              <a:defRPr/>
            </a:pPr>
            <a:endParaRPr lang="en-US" altLang="ja-JP"/>
          </a:p>
        </p:txBody>
      </p:sp>
      <p:sp>
        <p:nvSpPr>
          <p:cNvPr id="11277" name="Rectangle 13">
            <a:extLst>
              <a:ext uri="{FF2B5EF4-FFF2-40B4-BE49-F238E27FC236}">
                <a16:creationId xmlns:a16="http://schemas.microsoft.com/office/drawing/2014/main" id="{0797AD61-E41E-462F-82B2-173575A9E20D}"/>
              </a:ext>
            </a:extLst>
          </p:cNvPr>
          <p:cNvSpPr>
            <a:spLocks noGrp="1" noChangeArrowheads="1"/>
          </p:cNvSpPr>
          <p:nvPr>
            <p:ph type="sldNum" sz="quarter" idx="4"/>
          </p:nvPr>
        </p:nvSpPr>
        <p:spPr bwMode="auto">
          <a:xfrm>
            <a:off x="7275513" y="642778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a:defRPr/>
            </a:pPr>
            <a:fld id="{2A611E67-7C4F-4950-B224-7633B32FBB56}" type="slidenum">
              <a:rPr lang="ja-JP" altLang="en-US"/>
              <a:pPr>
                <a:defRPr/>
              </a:pPr>
              <a:t>‹#›</a:t>
            </a:fld>
            <a:endParaRPr lang="en-US" altLang="ja-JP"/>
          </a:p>
        </p:txBody>
      </p:sp>
      <p:pic>
        <p:nvPicPr>
          <p:cNvPr id="1032" name="Picture 15" descr="in00135_">
            <a:extLst>
              <a:ext uri="{FF2B5EF4-FFF2-40B4-BE49-F238E27FC236}">
                <a16:creationId xmlns:a16="http://schemas.microsoft.com/office/drawing/2014/main" id="{2112CE2F-C2CE-47B7-B46E-A890C272ECE9}"/>
              </a:ext>
            </a:extLst>
          </p:cNvPr>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8382000" y="404813"/>
            <a:ext cx="617538" cy="12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9227493"/>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hf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5pPr>
      <a:lvl6pPr marL="457200" algn="l" rtl="0" fontAlgn="base">
        <a:spcBef>
          <a:spcPct val="0"/>
        </a:spcBef>
        <a:spcAft>
          <a:spcPct val="0"/>
        </a:spcAft>
        <a:defRPr kumimoji="1" sz="4400">
          <a:solidFill>
            <a:schemeClr val="tx2"/>
          </a:solidFill>
          <a:latin typeface="Tahoma" pitchFamily="34" charset="0"/>
          <a:ea typeface="ＭＳ Ｐゴシック" pitchFamily="50" charset="-128"/>
        </a:defRPr>
      </a:lvl6pPr>
      <a:lvl7pPr marL="914400" algn="l" rtl="0" fontAlgn="base">
        <a:spcBef>
          <a:spcPct val="0"/>
        </a:spcBef>
        <a:spcAft>
          <a:spcPct val="0"/>
        </a:spcAft>
        <a:defRPr kumimoji="1" sz="4400">
          <a:solidFill>
            <a:schemeClr val="tx2"/>
          </a:solidFill>
          <a:latin typeface="Tahoma" pitchFamily="34" charset="0"/>
          <a:ea typeface="ＭＳ Ｐゴシック" pitchFamily="50" charset="-128"/>
        </a:defRPr>
      </a:lvl7pPr>
      <a:lvl8pPr marL="1371600" algn="l" rtl="0" fontAlgn="base">
        <a:spcBef>
          <a:spcPct val="0"/>
        </a:spcBef>
        <a:spcAft>
          <a:spcPct val="0"/>
        </a:spcAft>
        <a:defRPr kumimoji="1" sz="4400">
          <a:solidFill>
            <a:schemeClr val="tx2"/>
          </a:solidFill>
          <a:latin typeface="Tahoma" pitchFamily="34" charset="0"/>
          <a:ea typeface="ＭＳ Ｐゴシック" pitchFamily="50" charset="-128"/>
        </a:defRPr>
      </a:lvl8pPr>
      <a:lvl9pPr marL="1828800" algn="l" rtl="0" fontAlgn="base">
        <a:spcBef>
          <a:spcPct val="0"/>
        </a:spcBef>
        <a:spcAft>
          <a:spcPct val="0"/>
        </a:spcAft>
        <a:defRPr kumimoji="1" sz="4400">
          <a:solidFill>
            <a:schemeClr val="tx2"/>
          </a:solidFill>
          <a:latin typeface="Tahoma" pitchFamily="34" charset="0"/>
          <a:ea typeface="ＭＳ Ｐゴシック" pitchFamily="50" charset="-128"/>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mn-lt"/>
          <a:ea typeface="+mn-ea"/>
        </a:defRPr>
      </a:lvl5pPr>
      <a:lvl6pPr marL="25146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図 15">
            <a:extLst>
              <a:ext uri="{FF2B5EF4-FFF2-40B4-BE49-F238E27FC236}">
                <a16:creationId xmlns:a16="http://schemas.microsoft.com/office/drawing/2014/main" id="{7D5357E7-7455-4858-A6C4-85DEE765D5A9}"/>
              </a:ext>
            </a:extLst>
          </p:cNvPr>
          <p:cNvPicPr>
            <a:picLocks noChangeAspect="1"/>
          </p:cNvPicPr>
          <p:nvPr/>
        </p:nvPicPr>
        <p:blipFill>
          <a:blip r:embed="rId3"/>
          <a:stretch>
            <a:fillRect/>
          </a:stretch>
        </p:blipFill>
        <p:spPr>
          <a:xfrm>
            <a:off x="3284733" y="6317211"/>
            <a:ext cx="2168552" cy="422540"/>
          </a:xfrm>
          <a:prstGeom prst="rect">
            <a:avLst/>
          </a:prstGeom>
        </p:spPr>
      </p:pic>
      <p:sp>
        <p:nvSpPr>
          <p:cNvPr id="11" name="テキスト ボックス 10">
            <a:extLst>
              <a:ext uri="{FF2B5EF4-FFF2-40B4-BE49-F238E27FC236}">
                <a16:creationId xmlns:a16="http://schemas.microsoft.com/office/drawing/2014/main" id="{B7AFFB1B-EEDF-4ADA-BFC6-5607CFA0F543}"/>
              </a:ext>
            </a:extLst>
          </p:cNvPr>
          <p:cNvSpPr txBox="1"/>
          <p:nvPr/>
        </p:nvSpPr>
        <p:spPr>
          <a:xfrm>
            <a:off x="37128" y="37682"/>
            <a:ext cx="8999367" cy="430887"/>
          </a:xfrm>
          <a:prstGeom prst="rect">
            <a:avLst/>
          </a:prstGeom>
          <a:noFill/>
        </p:spPr>
        <p:txBody>
          <a:bodyPr wrap="square" rtlCol="0">
            <a:spAutoFit/>
          </a:bodyPr>
          <a:lstStyle/>
          <a:p>
            <a:pPr algn="ctr"/>
            <a:r>
              <a:rPr lang="ja-JP" altLang="en-US" sz="2200" dirty="0">
                <a:latin typeface="Meiryo UI" panose="020B0604030504040204" pitchFamily="50" charset="-128"/>
                <a:ea typeface="Meiryo UI" panose="020B0604030504040204" pitchFamily="50" charset="-128"/>
              </a:rPr>
              <a:t>飛行機を安心してご利用いただくための航空会社からお客さまへのお願い</a:t>
            </a:r>
            <a:endParaRPr lang="en-US" altLang="ja-JP" sz="2200" dirty="0">
              <a:latin typeface="Meiryo UI" panose="020B0604030504040204" pitchFamily="50" charset="-128"/>
              <a:ea typeface="Meiryo UI" panose="020B0604030504040204" pitchFamily="50" charset="-128"/>
            </a:endParaRPr>
          </a:p>
        </p:txBody>
      </p:sp>
      <p:sp>
        <p:nvSpPr>
          <p:cNvPr id="9" name="Rectangle 8">
            <a:extLst>
              <a:ext uri="{FF2B5EF4-FFF2-40B4-BE49-F238E27FC236}">
                <a16:creationId xmlns:a16="http://schemas.microsoft.com/office/drawing/2014/main" id="{68A922D6-A5AE-49EB-8E0F-01411CF91A09}"/>
              </a:ext>
            </a:extLst>
          </p:cNvPr>
          <p:cNvSpPr>
            <a:spLocks noChangeArrowheads="1"/>
          </p:cNvSpPr>
          <p:nvPr/>
        </p:nvSpPr>
        <p:spPr bwMode="gray">
          <a:xfrm>
            <a:off x="72000" y="476250"/>
            <a:ext cx="9000000" cy="76200"/>
          </a:xfrm>
          <a:prstGeom prst="rect">
            <a:avLst/>
          </a:prstGeom>
          <a:gradFill rotWithShape="0">
            <a:gsLst>
              <a:gs pos="0">
                <a:schemeClr val="bg2"/>
              </a:gs>
              <a:gs pos="100000">
                <a:srgbClr val="B2B2B2"/>
              </a:gs>
            </a:gsLst>
            <a:lin ang="0" scaled="1"/>
          </a:gradFill>
          <a:ln>
            <a:noFill/>
          </a:ln>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en-US" sz="1600"/>
          </a:p>
        </p:txBody>
      </p:sp>
      <p:sp>
        <p:nvSpPr>
          <p:cNvPr id="12" name="テキスト ボックス 11">
            <a:extLst>
              <a:ext uri="{FF2B5EF4-FFF2-40B4-BE49-F238E27FC236}">
                <a16:creationId xmlns:a16="http://schemas.microsoft.com/office/drawing/2014/main" id="{99E3A2BC-AEB9-432E-9DAF-0A68264E7541}"/>
              </a:ext>
            </a:extLst>
          </p:cNvPr>
          <p:cNvSpPr txBox="1"/>
          <p:nvPr/>
        </p:nvSpPr>
        <p:spPr>
          <a:xfrm>
            <a:off x="151409" y="2529987"/>
            <a:ext cx="8841181" cy="367023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buFont typeface="Wingdings" panose="05000000000000000000" pitchFamily="2" charset="2"/>
              <a:buChar char="n"/>
            </a:pPr>
            <a:r>
              <a:rPr lang="ja-JP" altLang="en-US" sz="1550" dirty="0">
                <a:solidFill>
                  <a:schemeClr val="tx1"/>
                </a:solidFill>
                <a:latin typeface="Meiryo UI" panose="020B0604030504040204" pitchFamily="50" charset="-128"/>
                <a:ea typeface="Meiryo UI" panose="020B0604030504040204" pitchFamily="50" charset="-128"/>
              </a:rPr>
              <a:t>他のお客さまにご不安やご迷惑をおよぼすおそれがあるため、空港内、航空機内では飲食時を除き、</a:t>
            </a:r>
            <a:br>
              <a:rPr lang="en-US" altLang="ja-JP" sz="1550" dirty="0">
                <a:solidFill>
                  <a:schemeClr val="tx1"/>
                </a:solidFill>
                <a:latin typeface="Meiryo UI" panose="020B0604030504040204" pitchFamily="50" charset="-128"/>
                <a:ea typeface="Meiryo UI" panose="020B0604030504040204" pitchFamily="50" charset="-128"/>
              </a:rPr>
            </a:br>
            <a:r>
              <a:rPr lang="ja-JP" altLang="en-US" sz="1550" dirty="0">
                <a:solidFill>
                  <a:schemeClr val="tx1"/>
                </a:solidFill>
                <a:latin typeface="Meiryo UI" panose="020B0604030504040204" pitchFamily="50" charset="-128"/>
                <a:ea typeface="Meiryo UI" panose="020B0604030504040204" pitchFamily="50" charset="-128"/>
              </a:rPr>
              <a:t>常時マスクの着用をお願いいたします。（</a:t>
            </a:r>
            <a:r>
              <a:rPr lang="en-US" altLang="ja-JP" sz="1550" dirty="0">
                <a:solidFill>
                  <a:schemeClr val="tx1"/>
                </a:solidFill>
                <a:latin typeface="Meiryo UI" panose="020B0604030504040204" pitchFamily="50" charset="-128"/>
                <a:ea typeface="Meiryo UI" panose="020B0604030504040204" pitchFamily="50" charset="-128"/>
              </a:rPr>
              <a:t>※</a:t>
            </a:r>
            <a:r>
              <a:rPr lang="ja-JP" altLang="en-US" sz="1550" dirty="0">
                <a:solidFill>
                  <a:schemeClr val="tx1"/>
                </a:solidFill>
                <a:latin typeface="Meiryo UI" panose="020B0604030504040204" pitchFamily="50" charset="-128"/>
                <a:ea typeface="Meiryo UI" panose="020B0604030504040204" pitchFamily="50" charset="-128"/>
              </a:rPr>
              <a:t>乳幼児を含む小さなお子さまは除く）</a:t>
            </a:r>
            <a:endParaRPr lang="en-US" altLang="ja-JP" sz="1550" dirty="0">
              <a:solidFill>
                <a:schemeClr val="tx1"/>
              </a:solidFill>
              <a:latin typeface="Meiryo UI" panose="020B0604030504040204" pitchFamily="50" charset="-128"/>
              <a:ea typeface="Meiryo UI" panose="020B0604030504040204" pitchFamily="50" charset="-128"/>
            </a:endParaRPr>
          </a:p>
          <a:p>
            <a:r>
              <a:rPr lang="ja-JP" altLang="en-US" sz="1550" dirty="0">
                <a:solidFill>
                  <a:schemeClr val="tx1"/>
                </a:solidFill>
                <a:latin typeface="Meiryo UI" panose="020B0604030504040204" pitchFamily="50" charset="-128"/>
                <a:ea typeface="Meiryo UI" panose="020B0604030504040204" pitchFamily="50" charset="-128"/>
              </a:rPr>
              <a:t>　  </a:t>
            </a:r>
            <a:r>
              <a:rPr lang="en-US" altLang="ja-JP" sz="1550" dirty="0">
                <a:solidFill>
                  <a:schemeClr val="tx1">
                    <a:lumMod val="85000"/>
                    <a:lumOff val="15000"/>
                  </a:schemeClr>
                </a:solidFill>
                <a:latin typeface="Meiryo UI" panose="020B0604030504040204" pitchFamily="50" charset="-128"/>
                <a:ea typeface="Meiryo UI" panose="020B0604030504040204" pitchFamily="50" charset="-128"/>
              </a:rPr>
              <a:t>※</a:t>
            </a:r>
            <a:r>
              <a:rPr lang="ja-JP" altLang="en-US" sz="1550" dirty="0">
                <a:solidFill>
                  <a:schemeClr val="tx1">
                    <a:lumMod val="85000"/>
                    <a:lumOff val="15000"/>
                  </a:schemeClr>
                </a:solidFill>
                <a:latin typeface="Meiryo UI" panose="020B0604030504040204" pitchFamily="50" charset="-128"/>
                <a:ea typeface="Meiryo UI" panose="020B0604030504040204" pitchFamily="50" charset="-128"/>
              </a:rPr>
              <a:t>マスクの着用が難しい場合には、フェイスシールド・マウスシールド等の着用も可とします。</a:t>
            </a:r>
            <a:endParaRPr lang="en-US" altLang="ja-JP" sz="1550" dirty="0">
              <a:solidFill>
                <a:schemeClr val="tx1">
                  <a:lumMod val="85000"/>
                  <a:lumOff val="15000"/>
                </a:schemeClr>
              </a:solidFill>
              <a:latin typeface="Meiryo UI" panose="020B0604030504040204" pitchFamily="50" charset="-128"/>
              <a:ea typeface="Meiryo UI" panose="020B0604030504040204" pitchFamily="50" charset="-128"/>
            </a:endParaRPr>
          </a:p>
          <a:p>
            <a:endParaRPr lang="en-US" altLang="ja-JP" sz="1550" dirty="0">
              <a:solidFill>
                <a:schemeClr val="tx1">
                  <a:lumMod val="85000"/>
                  <a:lumOff val="1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n"/>
            </a:pPr>
            <a:r>
              <a:rPr lang="ja-JP" altLang="en-US" sz="1550" dirty="0">
                <a:solidFill>
                  <a:schemeClr val="tx1">
                    <a:lumMod val="85000"/>
                    <a:lumOff val="15000"/>
                  </a:schemeClr>
                </a:solidFill>
                <a:latin typeface="Meiryo UI" panose="020B0604030504040204" pitchFamily="50" charset="-128"/>
                <a:ea typeface="Meiryo UI" panose="020B0604030504040204" pitchFamily="50" charset="-128"/>
              </a:rPr>
              <a:t>航空機の利用に際し下記①・②・③などの健康上の理由および健康状態を確認させていただくことがあります。</a:t>
            </a:r>
            <a:endParaRPr lang="en-US" altLang="ja-JP" sz="1550" dirty="0">
              <a:solidFill>
                <a:schemeClr val="tx1">
                  <a:lumMod val="85000"/>
                  <a:lumOff val="15000"/>
                </a:schemeClr>
              </a:solidFill>
              <a:latin typeface="Meiryo UI" panose="020B0604030504040204" pitchFamily="50" charset="-128"/>
              <a:ea typeface="Meiryo UI" panose="020B0604030504040204" pitchFamily="50" charset="-128"/>
            </a:endParaRPr>
          </a:p>
          <a:p>
            <a:pPr marL="800100" lvl="1" indent="-342900">
              <a:buFont typeface="+mj-ea"/>
              <a:buAutoNum type="circleNumDbPlain"/>
            </a:pPr>
            <a:r>
              <a:rPr lang="ja-JP" altLang="en-US" sz="1550" dirty="0">
                <a:solidFill>
                  <a:schemeClr val="tx1">
                    <a:lumMod val="85000"/>
                    <a:lumOff val="15000"/>
                  </a:schemeClr>
                </a:solidFill>
                <a:latin typeface="Meiryo UI" panose="020B0604030504040204" pitchFamily="50" charset="-128"/>
                <a:ea typeface="Meiryo UI" panose="020B0604030504040204" pitchFamily="50" charset="-128"/>
              </a:rPr>
              <a:t>呼吸困難や呼吸による胸や背中の痛みを伴う場合　</a:t>
            </a:r>
            <a:endParaRPr lang="en-US" altLang="ja-JP" sz="1550" dirty="0">
              <a:solidFill>
                <a:schemeClr val="tx1">
                  <a:lumMod val="85000"/>
                  <a:lumOff val="15000"/>
                </a:schemeClr>
              </a:solidFill>
              <a:latin typeface="Meiryo UI" panose="020B0604030504040204" pitchFamily="50" charset="-128"/>
              <a:ea typeface="Meiryo UI" panose="020B0604030504040204" pitchFamily="50" charset="-128"/>
            </a:endParaRPr>
          </a:p>
          <a:p>
            <a:pPr marL="800100" lvl="1" indent="-342900">
              <a:buFont typeface="+mj-ea"/>
              <a:buAutoNum type="circleNumDbPlain"/>
            </a:pPr>
            <a:r>
              <a:rPr lang="ja-JP" altLang="en-US" sz="1550" dirty="0">
                <a:solidFill>
                  <a:schemeClr val="tx1">
                    <a:lumMod val="85000"/>
                    <a:lumOff val="15000"/>
                  </a:schemeClr>
                </a:solidFill>
                <a:latin typeface="Meiryo UI" panose="020B0604030504040204" pitchFamily="50" charset="-128"/>
                <a:ea typeface="Meiryo UI" panose="020B0604030504040204" pitchFamily="50" charset="-128"/>
              </a:rPr>
              <a:t>かぶれ、腫れ、痛みなど、外的な刺激を伴う場合</a:t>
            </a:r>
            <a:endParaRPr lang="en-US" altLang="ja-JP" sz="1550" dirty="0">
              <a:solidFill>
                <a:schemeClr val="tx1">
                  <a:lumMod val="85000"/>
                  <a:lumOff val="15000"/>
                </a:schemeClr>
              </a:solidFill>
              <a:latin typeface="Meiryo UI" panose="020B0604030504040204" pitchFamily="50" charset="-128"/>
              <a:ea typeface="Meiryo UI" panose="020B0604030504040204" pitchFamily="50" charset="-128"/>
            </a:endParaRPr>
          </a:p>
          <a:p>
            <a:pPr marL="800100" lvl="1" indent="-342900">
              <a:buFont typeface="+mj-ea"/>
              <a:buAutoNum type="circleNumDbPlain"/>
            </a:pPr>
            <a:r>
              <a:rPr lang="ja-JP" altLang="en-US" sz="1550" dirty="0">
                <a:solidFill>
                  <a:schemeClr val="tx1">
                    <a:lumMod val="85000"/>
                    <a:lumOff val="15000"/>
                  </a:schemeClr>
                </a:solidFill>
                <a:latin typeface="Meiryo UI" panose="020B0604030504040204" pitchFamily="50" charset="-128"/>
                <a:ea typeface="Meiryo UI" panose="020B0604030504040204" pitchFamily="50" charset="-128"/>
              </a:rPr>
              <a:t>圧迫感、不安感、パニックに陥るなど、精神的な苦痛、感覚異常や神経過敏を伴う場合</a:t>
            </a:r>
          </a:p>
          <a:p>
            <a:r>
              <a:rPr lang="ja-JP" altLang="en-US" sz="1550" dirty="0">
                <a:solidFill>
                  <a:schemeClr val="tx1">
                    <a:lumMod val="85000"/>
                    <a:lumOff val="15000"/>
                  </a:schemeClr>
                </a:solidFill>
                <a:latin typeface="Meiryo UI" panose="020B0604030504040204" pitchFamily="50" charset="-128"/>
                <a:ea typeface="Meiryo UI" panose="020B0604030504040204" pitchFamily="50" charset="-128"/>
              </a:rPr>
              <a:t>　　</a:t>
            </a:r>
            <a:r>
              <a:rPr lang="en-US" altLang="ja-JP" sz="1550" dirty="0">
                <a:solidFill>
                  <a:schemeClr val="tx1">
                    <a:lumMod val="85000"/>
                    <a:lumOff val="15000"/>
                  </a:schemeClr>
                </a:solidFill>
                <a:latin typeface="Meiryo UI" panose="020B0604030504040204" pitchFamily="50" charset="-128"/>
                <a:ea typeface="Meiryo UI" panose="020B0604030504040204" pitchFamily="50" charset="-128"/>
              </a:rPr>
              <a:t>※</a:t>
            </a:r>
            <a:r>
              <a:rPr lang="ja-JP" altLang="en-US" sz="1550" dirty="0">
                <a:solidFill>
                  <a:schemeClr val="tx1">
                    <a:lumMod val="85000"/>
                    <a:lumOff val="15000"/>
                  </a:schemeClr>
                </a:solidFill>
                <a:latin typeface="Meiryo UI" panose="020B0604030504040204" pitchFamily="50" charset="-128"/>
                <a:ea typeface="Meiryo UI" panose="020B0604030504040204" pitchFamily="50" charset="-128"/>
              </a:rPr>
              <a:t>マスクまたは代用品の着用が難しい場合は、地上係員や客室乗務員へお申し出ください。</a:t>
            </a:r>
            <a:endParaRPr lang="en-US" altLang="ja-JP" sz="1550" dirty="0">
              <a:solidFill>
                <a:schemeClr val="tx1">
                  <a:lumMod val="85000"/>
                  <a:lumOff val="15000"/>
                </a:schemeClr>
              </a:solidFill>
              <a:latin typeface="Meiryo UI" panose="020B0604030504040204" pitchFamily="50" charset="-128"/>
              <a:ea typeface="Meiryo UI" panose="020B0604030504040204" pitchFamily="50" charset="-128"/>
            </a:endParaRPr>
          </a:p>
          <a:p>
            <a:endParaRPr lang="ja-JP" altLang="en-US" sz="1550" dirty="0">
              <a:solidFill>
                <a:schemeClr val="tx1">
                  <a:lumMod val="85000"/>
                  <a:lumOff val="15000"/>
                </a:schemeClr>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n"/>
            </a:pPr>
            <a:r>
              <a:rPr lang="ja-JP" altLang="en-US" sz="1550" dirty="0">
                <a:solidFill>
                  <a:schemeClr val="tx1"/>
                </a:solidFill>
                <a:latin typeface="Meiryo UI" panose="020B0604030504040204" pitchFamily="50" charset="-128"/>
                <a:ea typeface="Meiryo UI" panose="020B0604030504040204" pitchFamily="50" charset="-128"/>
              </a:rPr>
              <a:t>必ずマスクまたは代用品の着用をお願いいたします。他のお客さまに不快感を与え、または迷惑を及ぼす恐れのある場合、係員の業務の遂行を妨げ、またはその指示に従わないと判断できる場合は、搭乗をお断りする場合があります。</a:t>
            </a:r>
            <a:endParaRPr lang="en-US" altLang="ja-JP" sz="1550" dirty="0">
              <a:solidFill>
                <a:schemeClr val="tx1"/>
              </a:solidFill>
              <a:latin typeface="Meiryo UI" panose="020B0604030504040204" pitchFamily="50" charset="-128"/>
              <a:ea typeface="Meiryo UI" panose="020B0604030504040204" pitchFamily="50" charset="-128"/>
            </a:endParaRPr>
          </a:p>
          <a:p>
            <a:r>
              <a:rPr lang="ja-JP" altLang="en-US" sz="1550" dirty="0">
                <a:solidFill>
                  <a:schemeClr val="tx1"/>
                </a:solidFill>
                <a:latin typeface="Meiryo UI" panose="020B0604030504040204" pitchFamily="50" charset="-128"/>
                <a:ea typeface="Meiryo UI" panose="020B0604030504040204" pitchFamily="50" charset="-128"/>
              </a:rPr>
              <a:t>　　    </a:t>
            </a:r>
            <a:r>
              <a:rPr lang="en-US" altLang="ja-JP" sz="1550" dirty="0">
                <a:solidFill>
                  <a:schemeClr val="tx1"/>
                </a:solidFill>
                <a:latin typeface="Meiryo UI" panose="020B0604030504040204" pitchFamily="50" charset="-128"/>
                <a:ea typeface="Meiryo UI" panose="020B0604030504040204" pitchFamily="50" charset="-128"/>
              </a:rPr>
              <a:t>(</a:t>
            </a:r>
            <a:r>
              <a:rPr lang="ja-JP" altLang="en-US" sz="1550" dirty="0">
                <a:solidFill>
                  <a:schemeClr val="tx1"/>
                </a:solidFill>
                <a:latin typeface="Meiryo UI" panose="020B0604030504040204" pitchFamily="50" charset="-128"/>
                <a:ea typeface="Meiryo UI" panose="020B0604030504040204" pitchFamily="50" charset="-128"/>
              </a:rPr>
              <a:t>例：スタッフが事情を伺っても意図的な無視・沈黙がなされ、適切な対応を取ることができない場合、</a:t>
            </a:r>
            <a:endParaRPr lang="en-US" altLang="ja-JP" sz="1550" dirty="0">
              <a:solidFill>
                <a:schemeClr val="tx1"/>
              </a:solidFill>
              <a:latin typeface="Meiryo UI" panose="020B0604030504040204" pitchFamily="50" charset="-128"/>
              <a:ea typeface="Meiryo UI" panose="020B0604030504040204" pitchFamily="50" charset="-128"/>
            </a:endParaRPr>
          </a:p>
          <a:p>
            <a:r>
              <a:rPr lang="ja-JP" altLang="en-US" sz="1550">
                <a:solidFill>
                  <a:schemeClr val="tx1"/>
                </a:solidFill>
                <a:latin typeface="Meiryo UI" panose="020B0604030504040204" pitchFamily="50" charset="-128"/>
                <a:ea typeface="Meiryo UI" panose="020B0604030504040204" pitchFamily="50" charset="-128"/>
              </a:rPr>
              <a:t>　　　　　　 　スタッフ</a:t>
            </a:r>
            <a:r>
              <a:rPr lang="ja-JP" altLang="en-US" sz="1550" dirty="0">
                <a:solidFill>
                  <a:schemeClr val="tx1"/>
                </a:solidFill>
                <a:latin typeface="Meiryo UI" panose="020B0604030504040204" pitchFamily="50" charset="-128"/>
                <a:ea typeface="Meiryo UI" panose="020B0604030504040204" pitchFamily="50" charset="-128"/>
              </a:rPr>
              <a:t>に対する暴力・暴言があった場合等）</a:t>
            </a:r>
            <a:endParaRPr lang="en-US" altLang="ja-JP" sz="1550" dirty="0">
              <a:solidFill>
                <a:schemeClr val="tx1"/>
              </a:solidFill>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CFFA63CA-2EB6-41E6-AC24-7EEA71417B11}"/>
              </a:ext>
            </a:extLst>
          </p:cNvPr>
          <p:cNvSpPr txBox="1"/>
          <p:nvPr/>
        </p:nvSpPr>
        <p:spPr>
          <a:xfrm>
            <a:off x="207071" y="738972"/>
            <a:ext cx="8628366" cy="1737912"/>
          </a:xfrm>
          <a:prstGeom prst="rect">
            <a:avLst/>
          </a:prstGeom>
          <a:noFill/>
        </p:spPr>
        <p:txBody>
          <a:bodyPr wrap="square" rtlCol="0">
            <a:spAutoFit/>
          </a:bodyPr>
          <a:lstStyle/>
          <a:p>
            <a:pPr algn="ctr"/>
            <a:r>
              <a:rPr lang="ja-JP" altLang="en-US" sz="2000" dirty="0">
                <a:latin typeface="Meiryo UI" panose="020B0604030504040204" pitchFamily="50" charset="-128"/>
                <a:ea typeface="Meiryo UI" panose="020B0604030504040204" pitchFamily="50" charset="-128"/>
              </a:rPr>
              <a:t>新型コロナウイルス感染症をはじめとした感染症の拡大防止のため</a:t>
            </a:r>
            <a:endParaRPr lang="en-US" altLang="ja-JP" sz="2000" dirty="0">
              <a:latin typeface="Meiryo UI" panose="020B0604030504040204" pitchFamily="50" charset="-128"/>
              <a:ea typeface="Meiryo UI" panose="020B0604030504040204" pitchFamily="50" charset="-128"/>
            </a:endParaRPr>
          </a:p>
          <a:p>
            <a:pPr algn="ctr"/>
            <a:r>
              <a:rPr lang="ja-JP" altLang="en-US" sz="2000" dirty="0">
                <a:latin typeface="Meiryo UI" panose="020B0604030504040204" pitchFamily="50" charset="-128"/>
                <a:ea typeface="Meiryo UI" panose="020B0604030504040204" pitchFamily="50" charset="-128"/>
              </a:rPr>
              <a:t>また、お客さま同士のご不安の解消のため</a:t>
            </a:r>
            <a:endParaRPr lang="en-US" altLang="ja-JP" sz="2000" dirty="0">
              <a:latin typeface="Meiryo UI" panose="020B0604030504040204" pitchFamily="50" charset="-128"/>
              <a:ea typeface="Meiryo UI" panose="020B0604030504040204" pitchFamily="50" charset="-128"/>
            </a:endParaRPr>
          </a:p>
          <a:p>
            <a:pPr algn="ctr"/>
            <a:r>
              <a:rPr lang="ja-JP" altLang="en-US" sz="2000" b="1" u="sng" dirty="0">
                <a:latin typeface="Meiryo UI" panose="020B0604030504040204" pitchFamily="50" charset="-128"/>
                <a:ea typeface="Meiryo UI" panose="020B0604030504040204" pitchFamily="50" charset="-128"/>
              </a:rPr>
              <a:t>ワクチン接種後も引き続き、空港・飛行機内における</a:t>
            </a:r>
            <a:endParaRPr lang="en-US" altLang="ja-JP" sz="2000" b="1" u="sng" dirty="0">
              <a:latin typeface="Meiryo UI" panose="020B0604030504040204" pitchFamily="50" charset="-128"/>
              <a:ea typeface="Meiryo UI" panose="020B0604030504040204" pitchFamily="50" charset="-128"/>
            </a:endParaRPr>
          </a:p>
          <a:p>
            <a:pPr algn="ctr"/>
            <a:r>
              <a:rPr lang="ja-JP" altLang="en-US" sz="2000" b="1" u="sng" dirty="0">
                <a:latin typeface="Meiryo UI" panose="020B0604030504040204" pitchFamily="50" charset="-128"/>
                <a:ea typeface="Meiryo UI" panose="020B0604030504040204" pitchFamily="50" charset="-128"/>
              </a:rPr>
              <a:t>マスク着用をお願いいたします。</a:t>
            </a:r>
            <a:endParaRPr lang="en-US" altLang="ja-JP" sz="2000" b="1" u="sng" dirty="0">
              <a:latin typeface="Meiryo UI" panose="020B0604030504040204" pitchFamily="50" charset="-128"/>
              <a:ea typeface="Meiryo UI" panose="020B0604030504040204" pitchFamily="50" charset="-128"/>
            </a:endParaRPr>
          </a:p>
          <a:p>
            <a:pPr algn="ctr">
              <a:lnSpc>
                <a:spcPts val="500"/>
              </a:lnSpc>
            </a:pPr>
            <a:endParaRPr lang="en-US" altLang="ja-JP" sz="2000" b="1" u="sng" dirty="0">
              <a:latin typeface="Meiryo UI" panose="020B0604030504040204" pitchFamily="50" charset="-128"/>
              <a:ea typeface="Meiryo UI" panose="020B0604030504040204" pitchFamily="50" charset="-128"/>
            </a:endParaRPr>
          </a:p>
          <a:p>
            <a:pPr algn="ctr">
              <a:lnSpc>
                <a:spcPts val="500"/>
              </a:lnSpc>
            </a:pPr>
            <a:endParaRPr lang="en-US" altLang="ja-JP" sz="2000" b="1" u="sng" dirty="0">
              <a:latin typeface="Meiryo UI" panose="020B0604030504040204" pitchFamily="50" charset="-128"/>
              <a:ea typeface="Meiryo UI" panose="020B0604030504040204" pitchFamily="50" charset="-128"/>
            </a:endParaRPr>
          </a:p>
          <a:p>
            <a:pPr algn="ctr">
              <a:lnSpc>
                <a:spcPts val="500"/>
              </a:lnSpc>
            </a:pPr>
            <a:endParaRPr lang="en-US" altLang="ja-JP" sz="2000" b="1" u="sng" dirty="0">
              <a:latin typeface="Meiryo UI" panose="020B0604030504040204" pitchFamily="50" charset="-128"/>
              <a:ea typeface="Meiryo UI" panose="020B0604030504040204" pitchFamily="50" charset="-128"/>
            </a:endParaRPr>
          </a:p>
          <a:p>
            <a:pPr algn="ctr">
              <a:lnSpc>
                <a:spcPts val="500"/>
              </a:lnSpc>
            </a:pPr>
            <a:endParaRPr lang="en-US" altLang="ja-JP" b="1" u="sng" dirty="0">
              <a:latin typeface="Meiryo UI" panose="020B0604030504040204" pitchFamily="50" charset="-128"/>
              <a:ea typeface="Meiryo UI" panose="020B0604030504040204" pitchFamily="50" charset="-128"/>
            </a:endParaRPr>
          </a:p>
          <a:p>
            <a:pPr algn="ctr">
              <a:lnSpc>
                <a:spcPts val="500"/>
              </a:lnSpc>
            </a:pPr>
            <a:endParaRPr lang="en-US" altLang="ja-JP" b="1" u="sng" dirty="0">
              <a:latin typeface="Meiryo UI" panose="020B0604030504040204" pitchFamily="50" charset="-128"/>
              <a:ea typeface="Meiryo UI" panose="020B0604030504040204" pitchFamily="50" charset="-128"/>
            </a:endParaRPr>
          </a:p>
          <a:p>
            <a:pPr>
              <a:lnSpc>
                <a:spcPts val="500"/>
              </a:lnSpc>
            </a:pPr>
            <a:r>
              <a:rPr lang="ja-JP" altLang="en-US" b="1" dirty="0">
                <a:latin typeface="Meiryo UI" panose="020B0604030504040204" pitchFamily="50" charset="-128"/>
                <a:ea typeface="Meiryo UI" panose="020B0604030504040204" pitchFamily="50" charset="-128"/>
              </a:rPr>
              <a:t>以下の内容に同意をいただけない場合は、飛行機へのご搭乗をお断りする場合があります。</a:t>
            </a:r>
            <a:endParaRPr lang="en-US" altLang="ja-JP"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31712067"/>
      </p:ext>
    </p:extLst>
  </p:cSld>
  <p:clrMapOvr>
    <a:masterClrMapping/>
  </p:clrMapOvr>
</p:sld>
</file>

<file path=ppt/theme/theme1.xml><?xml version="1.0" encoding="utf-8"?>
<a:theme xmlns:a="http://schemas.openxmlformats.org/drawingml/2006/main" name="Blend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ends">
      <a:majorFont>
        <a:latin typeface="Tahoma"/>
        <a:ea typeface="ＭＳ Ｐゴシック"/>
        <a:cs typeface=""/>
      </a:majorFont>
      <a:minorFont>
        <a:latin typeface="Tahom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ea typeface="ＭＳ Ｐゴシック" pitchFamily="50" charset="-128"/>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lend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ends">
      <a:majorFont>
        <a:latin typeface="Tahoma"/>
        <a:ea typeface="ＭＳ Ｐゴシック"/>
        <a:cs typeface=""/>
      </a:majorFont>
      <a:minorFont>
        <a:latin typeface="Tahom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ea typeface="ＭＳ Ｐゴシック" pitchFamily="50" charset="-128"/>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8796</TotalTime>
  <Words>345</Words>
  <Application>Microsoft Office PowerPoint</Application>
  <PresentationFormat>画面に合わせる (4:3)</PresentationFormat>
  <Paragraphs>24</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1</vt:i4>
      </vt:variant>
    </vt:vector>
  </HeadingPairs>
  <TitlesOfParts>
    <vt:vector size="9" baseType="lpstr">
      <vt:lpstr>HGPｺﾞｼｯｸE</vt:lpstr>
      <vt:lpstr>Meiryo UI</vt:lpstr>
      <vt:lpstr>Arial</vt:lpstr>
      <vt:lpstr>Calibri</vt:lpstr>
      <vt:lpstr>Tahoma</vt:lpstr>
      <vt:lpstr>Wingdings</vt:lpstr>
      <vt:lpstr>Blends</vt:lpstr>
      <vt:lpstr>1_Blends</vt:lpstr>
      <vt:lpstr>PowerPoint プレゼンテーション</vt:lpstr>
    </vt:vector>
  </TitlesOfParts>
  <Company>全日本空輸株式会社</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吉野 俊洋</dc:creator>
  <cp:lastModifiedBy>中川 宏恵</cp:lastModifiedBy>
  <cp:revision>530</cp:revision>
  <cp:lastPrinted>2020-12-07T05:59:09Z</cp:lastPrinted>
  <dcterms:created xsi:type="dcterms:W3CDTF">2020-08-24T01:13:41Z</dcterms:created>
  <dcterms:modified xsi:type="dcterms:W3CDTF">2021-11-05T10:27:13Z</dcterms:modified>
</cp:coreProperties>
</file>